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18"/>
  </p:notesMasterIdLst>
  <p:sldIdLst>
    <p:sldId id="256" r:id="rId2"/>
    <p:sldId id="257" r:id="rId3"/>
    <p:sldId id="259" r:id="rId4"/>
    <p:sldId id="264" r:id="rId5"/>
    <p:sldId id="260" r:id="rId6"/>
    <p:sldId id="261" r:id="rId7"/>
    <p:sldId id="266" r:id="rId8"/>
    <p:sldId id="265" r:id="rId9"/>
    <p:sldId id="267" r:id="rId10"/>
    <p:sldId id="268" r:id="rId11"/>
    <p:sldId id="269" r:id="rId12"/>
    <p:sldId id="270" r:id="rId13"/>
    <p:sldId id="271" r:id="rId14"/>
    <p:sldId id="272" r:id="rId15"/>
    <p:sldId id="273" r:id="rId16"/>
    <p:sldId id="26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C34C1A-BCF5-40A0-A269-1E34AF2EFB98}" v="13" dt="2025-12-07T19:26:33.8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83129" autoAdjust="0"/>
  </p:normalViewPr>
  <p:slideViewPr>
    <p:cSldViewPr snapToGrid="0">
      <p:cViewPr varScale="1">
        <p:scale>
          <a:sx n="105" d="100"/>
          <a:sy n="105" d="100"/>
        </p:scale>
        <p:origin x="142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am O'Connor" userId="b280a20a20ccdebb" providerId="LiveId" clId="{6CDB9398-7B00-4872-9F89-3EED6F33A1C3}"/>
    <pc:docChg chg="undo custSel addSld delSld modSld addMainMaster delMainMaster">
      <pc:chgData name="Liam O'Connor" userId="b280a20a20ccdebb" providerId="LiveId" clId="{6CDB9398-7B00-4872-9F89-3EED6F33A1C3}" dt="2025-12-07T19:26:33.470" v="7398" actId="20577"/>
      <pc:docMkLst>
        <pc:docMk/>
      </pc:docMkLst>
      <pc:sldChg chg="addSp delSp modSp mod setBg modClrScheme setClrOvrMap chgLayout">
        <pc:chgData name="Liam O'Connor" userId="b280a20a20ccdebb" providerId="LiveId" clId="{6CDB9398-7B00-4872-9F89-3EED6F33A1C3}" dt="2025-12-07T17:35:49.996" v="98" actId="27636"/>
        <pc:sldMkLst>
          <pc:docMk/>
          <pc:sldMk cId="198100412" sldId="256"/>
        </pc:sldMkLst>
        <pc:spChg chg="mod ord">
          <ac:chgData name="Liam O'Connor" userId="b280a20a20ccdebb" providerId="LiveId" clId="{6CDB9398-7B00-4872-9F89-3EED6F33A1C3}" dt="2025-12-07T17:35:49.996" v="98" actId="27636"/>
          <ac:spMkLst>
            <pc:docMk/>
            <pc:sldMk cId="198100412" sldId="256"/>
            <ac:spMk id="2" creationId="{2712F27D-0599-4CF6-EB45-CF010CD52107}"/>
          </ac:spMkLst>
        </pc:spChg>
        <pc:spChg chg="del mod ord">
          <ac:chgData name="Liam O'Connor" userId="b280a20a20ccdebb" providerId="LiveId" clId="{6CDB9398-7B00-4872-9F89-3EED6F33A1C3}" dt="2025-12-07T17:35:44.528" v="96" actId="478"/>
          <ac:spMkLst>
            <pc:docMk/>
            <pc:sldMk cId="198100412" sldId="256"/>
            <ac:spMk id="3" creationId="{9C5745BB-FDF5-680F-2EB8-8E512D68651E}"/>
          </ac:spMkLst>
        </pc:spChg>
        <pc:spChg chg="add del">
          <ac:chgData name="Liam O'Connor" userId="b280a20a20ccdebb" providerId="LiveId" clId="{6CDB9398-7B00-4872-9F89-3EED6F33A1C3}" dt="2025-12-07T17:29:52.206" v="1" actId="26606"/>
          <ac:spMkLst>
            <pc:docMk/>
            <pc:sldMk cId="198100412" sldId="256"/>
            <ac:spMk id="9" creationId="{33E93247-6229-44AB-A550-739E971E690B}"/>
          </ac:spMkLst>
        </pc:spChg>
        <pc:spChg chg="add del">
          <ac:chgData name="Liam O'Connor" userId="b280a20a20ccdebb" providerId="LiveId" clId="{6CDB9398-7B00-4872-9F89-3EED6F33A1C3}" dt="2025-12-07T17:29:52.206" v="1" actId="26606"/>
          <ac:spMkLst>
            <pc:docMk/>
            <pc:sldMk cId="198100412" sldId="256"/>
            <ac:spMk id="11" creationId="{AAB476BF-4EE2-5243-CABB-6CC72C39BF52}"/>
          </ac:spMkLst>
        </pc:spChg>
        <pc:spChg chg="add del">
          <ac:chgData name="Liam O'Connor" userId="b280a20a20ccdebb" providerId="LiveId" clId="{6CDB9398-7B00-4872-9F89-3EED6F33A1C3}" dt="2025-12-07T17:29:52.206" v="1" actId="26606"/>
          <ac:spMkLst>
            <pc:docMk/>
            <pc:sldMk cId="198100412" sldId="256"/>
            <ac:spMk id="13" creationId="{20D28EA4-6F96-F7C6-1D07-5BA5C27387EC}"/>
          </ac:spMkLst>
        </pc:spChg>
        <pc:spChg chg="add del">
          <ac:chgData name="Liam O'Connor" userId="b280a20a20ccdebb" providerId="LiveId" clId="{6CDB9398-7B00-4872-9F89-3EED6F33A1C3}" dt="2025-12-07T17:29:52.206" v="1" actId="26606"/>
          <ac:spMkLst>
            <pc:docMk/>
            <pc:sldMk cId="198100412" sldId="256"/>
            <ac:spMk id="15" creationId="{FDFF93C5-0576-D227-80A7-4CFBA8791AE4}"/>
          </ac:spMkLst>
        </pc:spChg>
        <pc:spChg chg="add del">
          <ac:chgData name="Liam O'Connor" userId="b280a20a20ccdebb" providerId="LiveId" clId="{6CDB9398-7B00-4872-9F89-3EED6F33A1C3}" dt="2025-12-07T17:30:24.601" v="7" actId="26606"/>
          <ac:spMkLst>
            <pc:docMk/>
            <pc:sldMk cId="198100412" sldId="256"/>
            <ac:spMk id="17" creationId="{736ACF6A-FC06-4E10-819E-2E7BC6978872}"/>
          </ac:spMkLst>
        </pc:spChg>
        <pc:spChg chg="add del">
          <ac:chgData name="Liam O'Connor" userId="b280a20a20ccdebb" providerId="LiveId" clId="{6CDB9398-7B00-4872-9F89-3EED6F33A1C3}" dt="2025-12-07T17:30:24.601" v="7" actId="26606"/>
          <ac:spMkLst>
            <pc:docMk/>
            <pc:sldMk cId="198100412" sldId="256"/>
            <ac:spMk id="18" creationId="{0760E4C7-47B8-4356-ABCA-CC9C79E2D2B6}"/>
          </ac:spMkLst>
        </pc:spChg>
        <pc:spChg chg="add del">
          <ac:chgData name="Liam O'Connor" userId="b280a20a20ccdebb" providerId="LiveId" clId="{6CDB9398-7B00-4872-9F89-3EED6F33A1C3}" dt="2025-12-07T17:30:24.601" v="7" actId="26606"/>
          <ac:spMkLst>
            <pc:docMk/>
            <pc:sldMk cId="198100412" sldId="256"/>
            <ac:spMk id="19" creationId="{5C3A0317-07C5-421D-8353-23737ABDC422}"/>
          </ac:spMkLst>
        </pc:spChg>
        <pc:spChg chg="add del">
          <ac:chgData name="Liam O'Connor" userId="b280a20a20ccdebb" providerId="LiveId" clId="{6CDB9398-7B00-4872-9F89-3EED6F33A1C3}" dt="2025-12-07T17:30:20.218" v="4" actId="26606"/>
          <ac:spMkLst>
            <pc:docMk/>
            <pc:sldMk cId="198100412" sldId="256"/>
            <ac:spMk id="26" creationId="{80B98925-0550-1AFB-C1DC-02792400FB71}"/>
          </ac:spMkLst>
        </pc:spChg>
        <pc:spChg chg="add del">
          <ac:chgData name="Liam O'Connor" userId="b280a20a20ccdebb" providerId="LiveId" clId="{6CDB9398-7B00-4872-9F89-3EED6F33A1C3}" dt="2025-12-07T17:30:20.218" v="4" actId="26606"/>
          <ac:spMkLst>
            <pc:docMk/>
            <pc:sldMk cId="198100412" sldId="256"/>
            <ac:spMk id="28" creationId="{0CCA9273-E74E-A306-1F74-BEF9EDA30500}"/>
          </ac:spMkLst>
        </pc:spChg>
        <pc:spChg chg="add del">
          <ac:chgData name="Liam O'Connor" userId="b280a20a20ccdebb" providerId="LiveId" clId="{6CDB9398-7B00-4872-9F89-3EED6F33A1C3}" dt="2025-12-07T17:30:24.547" v="6" actId="26606"/>
          <ac:spMkLst>
            <pc:docMk/>
            <pc:sldMk cId="198100412" sldId="256"/>
            <ac:spMk id="30" creationId="{3045E22C-A99D-41BB-AF14-EF1B1E745A70}"/>
          </ac:spMkLst>
        </pc:spChg>
        <pc:spChg chg="add del">
          <ac:chgData name="Liam O'Connor" userId="b280a20a20ccdebb" providerId="LiveId" clId="{6CDB9398-7B00-4872-9F89-3EED6F33A1C3}" dt="2025-12-07T17:30:24.547" v="6" actId="26606"/>
          <ac:spMkLst>
            <pc:docMk/>
            <pc:sldMk cId="198100412" sldId="256"/>
            <ac:spMk id="31" creationId="{7A18C9FB-EC4C-4DAE-8F7D-C6E5AF607958}"/>
          </ac:spMkLst>
        </pc:spChg>
        <pc:spChg chg="add del">
          <ac:chgData name="Liam O'Connor" userId="b280a20a20ccdebb" providerId="LiveId" clId="{6CDB9398-7B00-4872-9F89-3EED6F33A1C3}" dt="2025-12-07T17:30:24.547" v="6" actId="26606"/>
          <ac:spMkLst>
            <pc:docMk/>
            <pc:sldMk cId="198100412" sldId="256"/>
            <ac:spMk id="32" creationId="{3B2B1500-BB55-471C-8A9E-67288297ECE1}"/>
          </ac:spMkLst>
        </pc:spChg>
        <pc:spChg chg="add">
          <ac:chgData name="Liam O'Connor" userId="b280a20a20ccdebb" providerId="LiveId" clId="{6CDB9398-7B00-4872-9F89-3EED6F33A1C3}" dt="2025-12-07T17:30:24.601" v="7" actId="26606"/>
          <ac:spMkLst>
            <pc:docMk/>
            <pc:sldMk cId="198100412" sldId="256"/>
            <ac:spMk id="34" creationId="{80B98925-0550-1AFB-C1DC-02792400FB71}"/>
          </ac:spMkLst>
        </pc:spChg>
        <pc:spChg chg="add">
          <ac:chgData name="Liam O'Connor" userId="b280a20a20ccdebb" providerId="LiveId" clId="{6CDB9398-7B00-4872-9F89-3EED6F33A1C3}" dt="2025-12-07T17:30:24.601" v="7" actId="26606"/>
          <ac:spMkLst>
            <pc:docMk/>
            <pc:sldMk cId="198100412" sldId="256"/>
            <ac:spMk id="35" creationId="{0CCA9273-E74E-A306-1F74-BEF9EDA30500}"/>
          </ac:spMkLst>
        </pc:spChg>
        <pc:picChg chg="add del">
          <ac:chgData name="Liam O'Connor" userId="b280a20a20ccdebb" providerId="LiveId" clId="{6CDB9398-7B00-4872-9F89-3EED6F33A1C3}" dt="2025-12-07T17:29:52.206" v="1" actId="26606"/>
          <ac:picMkLst>
            <pc:docMk/>
            <pc:sldMk cId="198100412" sldId="256"/>
            <ac:picMk id="4" creationId="{15BDEC43-1060-3E2E-A506-AEB7E7664E35}"/>
          </ac:picMkLst>
        </pc:picChg>
        <pc:picChg chg="add mod ord">
          <ac:chgData name="Liam O'Connor" userId="b280a20a20ccdebb" providerId="LiveId" clId="{6CDB9398-7B00-4872-9F89-3EED6F33A1C3}" dt="2025-12-07T17:30:24.601" v="7" actId="26606"/>
          <ac:picMkLst>
            <pc:docMk/>
            <pc:sldMk cId="198100412" sldId="256"/>
            <ac:picMk id="20" creationId="{16D9C51B-6E48-C2D8-CC9C-084299706FE6}"/>
          </ac:picMkLst>
        </pc:picChg>
        <pc:cxnChg chg="add del">
          <ac:chgData name="Liam O'Connor" userId="b280a20a20ccdebb" providerId="LiveId" clId="{6CDB9398-7B00-4872-9F89-3EED6F33A1C3}" dt="2025-12-07T17:30:24.601" v="7" actId="26606"/>
          <ac:cxnSpMkLst>
            <pc:docMk/>
            <pc:sldMk cId="198100412" sldId="256"/>
            <ac:cxnSpMk id="21" creationId="{414C5C93-B9E9-4392-ADCF-ABF21209DD56}"/>
          </ac:cxnSpMkLst>
        </pc:cxnChg>
      </pc:sldChg>
      <pc:sldChg chg="addSp delSp modSp new mod setBg modNotesTx">
        <pc:chgData name="Liam O'Connor" userId="b280a20a20ccdebb" providerId="LiveId" clId="{6CDB9398-7B00-4872-9F89-3EED6F33A1C3}" dt="2025-12-07T18:52:51.898" v="4368" actId="20577"/>
        <pc:sldMkLst>
          <pc:docMk/>
          <pc:sldMk cId="4229113886" sldId="257"/>
        </pc:sldMkLst>
        <pc:spChg chg="mod">
          <ac:chgData name="Liam O'Connor" userId="b280a20a20ccdebb" providerId="LiveId" clId="{6CDB9398-7B00-4872-9F89-3EED6F33A1C3}" dt="2025-12-07T17:37:39.375" v="149" actId="26606"/>
          <ac:spMkLst>
            <pc:docMk/>
            <pc:sldMk cId="4229113886" sldId="257"/>
            <ac:spMk id="2" creationId="{91347294-2C66-1344-F06B-5BDE6BBEEA3B}"/>
          </ac:spMkLst>
        </pc:spChg>
        <pc:spChg chg="add del mod">
          <ac:chgData name="Liam O'Connor" userId="b280a20a20ccdebb" providerId="LiveId" clId="{6CDB9398-7B00-4872-9F89-3EED6F33A1C3}" dt="2025-12-07T17:55:23.172" v="946" actId="20577"/>
          <ac:spMkLst>
            <pc:docMk/>
            <pc:sldMk cId="4229113886" sldId="257"/>
            <ac:spMk id="3" creationId="{06B70D9E-BC7F-8DA2-AA7E-814F6603B632}"/>
          </ac:spMkLst>
        </pc:spChg>
        <pc:spChg chg="add del">
          <ac:chgData name="Liam O'Connor" userId="b280a20a20ccdebb" providerId="LiveId" clId="{6CDB9398-7B00-4872-9F89-3EED6F33A1C3}" dt="2025-12-07T17:37:39.375" v="149" actId="26606"/>
          <ac:spMkLst>
            <pc:docMk/>
            <pc:sldMk cId="4229113886" sldId="257"/>
            <ac:spMk id="13" creationId="{0EECA69B-4C2A-7F31-8019-E90DB3BD49CB}"/>
          </ac:spMkLst>
        </pc:spChg>
        <pc:spChg chg="add del">
          <ac:chgData name="Liam O'Connor" userId="b280a20a20ccdebb" providerId="LiveId" clId="{6CDB9398-7B00-4872-9F89-3EED6F33A1C3}" dt="2025-12-07T17:37:39.375" v="149" actId="26606"/>
          <ac:spMkLst>
            <pc:docMk/>
            <pc:sldMk cId="4229113886" sldId="257"/>
            <ac:spMk id="15" creationId="{857DEAC1-B3AA-6569-0A44-A191DF2F3C67}"/>
          </ac:spMkLst>
        </pc:spChg>
        <pc:picChg chg="add del">
          <ac:chgData name="Liam O'Connor" userId="b280a20a20ccdebb" providerId="LiveId" clId="{6CDB9398-7B00-4872-9F89-3EED6F33A1C3}" dt="2025-12-07T17:37:39.375" v="149" actId="26606"/>
          <ac:picMkLst>
            <pc:docMk/>
            <pc:sldMk cId="4229113886" sldId="257"/>
            <ac:picMk id="5" creationId="{7FFC4070-253D-4F04-8457-91D369F314FF}"/>
          </ac:picMkLst>
        </pc:picChg>
        <pc:cxnChg chg="add del">
          <ac:chgData name="Liam O'Connor" userId="b280a20a20ccdebb" providerId="LiveId" clId="{6CDB9398-7B00-4872-9F89-3EED6F33A1C3}" dt="2025-12-07T17:37:39.375" v="149" actId="26606"/>
          <ac:cxnSpMkLst>
            <pc:docMk/>
            <pc:sldMk cId="4229113886" sldId="257"/>
            <ac:cxnSpMk id="9" creationId="{F64F9B95-9045-48D2-B9F3-2927E98F54AA}"/>
          </ac:cxnSpMkLst>
        </pc:cxnChg>
        <pc:cxnChg chg="add del">
          <ac:chgData name="Liam O'Connor" userId="b280a20a20ccdebb" providerId="LiveId" clId="{6CDB9398-7B00-4872-9F89-3EED6F33A1C3}" dt="2025-12-07T17:37:39.375" v="149" actId="26606"/>
          <ac:cxnSpMkLst>
            <pc:docMk/>
            <pc:sldMk cId="4229113886" sldId="257"/>
            <ac:cxnSpMk id="11" creationId="{085AA86F-6A4D-4BCB-A045-D992CDC2959B}"/>
          </ac:cxnSpMkLst>
        </pc:cxnChg>
      </pc:sldChg>
      <pc:sldChg chg="new del">
        <pc:chgData name="Liam O'Connor" userId="b280a20a20ccdebb" providerId="LiveId" clId="{6CDB9398-7B00-4872-9F89-3EED6F33A1C3}" dt="2025-12-07T17:36:09.042" v="101" actId="47"/>
        <pc:sldMkLst>
          <pc:docMk/>
          <pc:sldMk cId="234253534" sldId="258"/>
        </pc:sldMkLst>
      </pc:sldChg>
      <pc:sldChg chg="addSp delSp modSp new del mod setBg setClrOvrMap">
        <pc:chgData name="Liam O'Connor" userId="b280a20a20ccdebb" providerId="LiveId" clId="{6CDB9398-7B00-4872-9F89-3EED6F33A1C3}" dt="2025-12-07T17:37:43.924" v="151" actId="47"/>
        <pc:sldMkLst>
          <pc:docMk/>
          <pc:sldMk cId="2699292676" sldId="258"/>
        </pc:sldMkLst>
        <pc:spChg chg="mod">
          <ac:chgData name="Liam O'Connor" userId="b280a20a20ccdebb" providerId="LiveId" clId="{6CDB9398-7B00-4872-9F89-3EED6F33A1C3}" dt="2025-12-07T17:37:14.232" v="131" actId="26606"/>
          <ac:spMkLst>
            <pc:docMk/>
            <pc:sldMk cId="2699292676" sldId="258"/>
            <ac:spMk id="2" creationId="{F128CB64-0B22-97A8-3A12-DE278C56A674}"/>
          </ac:spMkLst>
        </pc:spChg>
        <pc:spChg chg="del">
          <ac:chgData name="Liam O'Connor" userId="b280a20a20ccdebb" providerId="LiveId" clId="{6CDB9398-7B00-4872-9F89-3EED6F33A1C3}" dt="2025-12-07T17:37:14.232" v="131" actId="26606"/>
          <ac:spMkLst>
            <pc:docMk/>
            <pc:sldMk cId="2699292676" sldId="258"/>
            <ac:spMk id="3" creationId="{004919DB-3D42-68E7-D0E7-07E57D2BB267}"/>
          </ac:spMkLst>
        </pc:spChg>
        <pc:spChg chg="add">
          <ac:chgData name="Liam O'Connor" userId="b280a20a20ccdebb" providerId="LiveId" clId="{6CDB9398-7B00-4872-9F89-3EED6F33A1C3}" dt="2025-12-07T17:37:14.232" v="131" actId="26606"/>
          <ac:spMkLst>
            <pc:docMk/>
            <pc:sldMk cId="2699292676" sldId="258"/>
            <ac:spMk id="13" creationId="{80B98925-0550-1AFB-C1DC-02792400FB71}"/>
          </ac:spMkLst>
        </pc:spChg>
        <pc:spChg chg="add">
          <ac:chgData name="Liam O'Connor" userId="b280a20a20ccdebb" providerId="LiveId" clId="{6CDB9398-7B00-4872-9F89-3EED6F33A1C3}" dt="2025-12-07T17:37:14.232" v="131" actId="26606"/>
          <ac:spMkLst>
            <pc:docMk/>
            <pc:sldMk cId="2699292676" sldId="258"/>
            <ac:spMk id="15" creationId="{0CCA9273-E74E-A306-1F74-BEF9EDA30500}"/>
          </ac:spMkLst>
        </pc:spChg>
        <pc:picChg chg="add">
          <ac:chgData name="Liam O'Connor" userId="b280a20a20ccdebb" providerId="LiveId" clId="{6CDB9398-7B00-4872-9F89-3EED6F33A1C3}" dt="2025-12-07T17:37:14.232" v="131" actId="26606"/>
          <ac:picMkLst>
            <pc:docMk/>
            <pc:sldMk cId="2699292676" sldId="258"/>
            <ac:picMk id="5" creationId="{B822D35D-B451-7F2C-86AE-B76BA36299A1}"/>
          </ac:picMkLst>
        </pc:picChg>
        <pc:cxnChg chg="add">
          <ac:chgData name="Liam O'Connor" userId="b280a20a20ccdebb" providerId="LiveId" clId="{6CDB9398-7B00-4872-9F89-3EED6F33A1C3}" dt="2025-12-07T17:37:14.232" v="131" actId="26606"/>
          <ac:cxnSpMkLst>
            <pc:docMk/>
            <pc:sldMk cId="2699292676" sldId="258"/>
            <ac:cxnSpMk id="9" creationId="{F64F9B95-9045-48D2-B9F3-2927E98F54AA}"/>
          </ac:cxnSpMkLst>
        </pc:cxnChg>
        <pc:cxnChg chg="add">
          <ac:chgData name="Liam O'Connor" userId="b280a20a20ccdebb" providerId="LiveId" clId="{6CDB9398-7B00-4872-9F89-3EED6F33A1C3}" dt="2025-12-07T17:37:14.232" v="131" actId="26606"/>
          <ac:cxnSpMkLst>
            <pc:docMk/>
            <pc:sldMk cId="2699292676" sldId="258"/>
            <ac:cxnSpMk id="11" creationId="{085AA86F-6A4D-4BCB-A045-D992CDC2959B}"/>
          </ac:cxnSpMkLst>
        </pc:cxnChg>
      </pc:sldChg>
      <pc:sldChg chg="addSp modSp new mod setBg modNotesTx">
        <pc:chgData name="Liam O'Connor" userId="b280a20a20ccdebb" providerId="LiveId" clId="{6CDB9398-7B00-4872-9F89-3EED6F33A1C3}" dt="2025-12-07T19:00:23.581" v="5734" actId="26606"/>
        <pc:sldMkLst>
          <pc:docMk/>
          <pc:sldMk cId="1927609070" sldId="259"/>
        </pc:sldMkLst>
        <pc:spChg chg="mod">
          <ac:chgData name="Liam O'Connor" userId="b280a20a20ccdebb" providerId="LiveId" clId="{6CDB9398-7B00-4872-9F89-3EED6F33A1C3}" dt="2025-12-07T19:00:23.581" v="5734" actId="26606"/>
          <ac:spMkLst>
            <pc:docMk/>
            <pc:sldMk cId="1927609070" sldId="259"/>
            <ac:spMk id="2" creationId="{1633AD7C-0DFE-814D-A46A-6068D00921B9}"/>
          </ac:spMkLst>
        </pc:spChg>
        <pc:spChg chg="mod">
          <ac:chgData name="Liam O'Connor" userId="b280a20a20ccdebb" providerId="LiveId" clId="{6CDB9398-7B00-4872-9F89-3EED6F33A1C3}" dt="2025-12-07T19:00:23.581" v="5734" actId="26606"/>
          <ac:spMkLst>
            <pc:docMk/>
            <pc:sldMk cId="1927609070" sldId="259"/>
            <ac:spMk id="3" creationId="{A6DC38D9-F002-7DF1-CFB1-06D11D34764D}"/>
          </ac:spMkLst>
        </pc:spChg>
        <pc:spChg chg="add">
          <ac:chgData name="Liam O'Connor" userId="b280a20a20ccdebb" providerId="LiveId" clId="{6CDB9398-7B00-4872-9F89-3EED6F33A1C3}" dt="2025-12-07T19:00:23.581" v="5734" actId="26606"/>
          <ac:spMkLst>
            <pc:docMk/>
            <pc:sldMk cId="1927609070" sldId="259"/>
            <ac:spMk id="10" creationId="{E49D7415-2F11-44C2-B6AA-13A25B6814B9}"/>
          </ac:spMkLst>
        </pc:spChg>
        <pc:picChg chg="add mod">
          <ac:chgData name="Liam O'Connor" userId="b280a20a20ccdebb" providerId="LiveId" clId="{6CDB9398-7B00-4872-9F89-3EED6F33A1C3}" dt="2025-12-07T19:00:23.581" v="5734" actId="26606"/>
          <ac:picMkLst>
            <pc:docMk/>
            <pc:sldMk cId="1927609070" sldId="259"/>
            <ac:picMk id="5" creationId="{CCFF4CF7-2256-5CAD-A72D-F80C98A95360}"/>
          </ac:picMkLst>
        </pc:picChg>
        <pc:cxnChg chg="add">
          <ac:chgData name="Liam O'Connor" userId="b280a20a20ccdebb" providerId="LiveId" clId="{6CDB9398-7B00-4872-9F89-3EED6F33A1C3}" dt="2025-12-07T19:00:23.581" v="5734" actId="26606"/>
          <ac:cxnSpMkLst>
            <pc:docMk/>
            <pc:sldMk cId="1927609070" sldId="259"/>
            <ac:cxnSpMk id="12" creationId="{D2E57F3D-33BE-4306-87E6-245763719516}"/>
          </ac:cxnSpMkLst>
        </pc:cxnChg>
      </pc:sldChg>
      <pc:sldChg chg="modSp new mod modNotesTx">
        <pc:chgData name="Liam O'Connor" userId="b280a20a20ccdebb" providerId="LiveId" clId="{6CDB9398-7B00-4872-9F89-3EED6F33A1C3}" dt="2025-12-07T18:51:08.915" v="3920" actId="20577"/>
        <pc:sldMkLst>
          <pc:docMk/>
          <pc:sldMk cId="184614547" sldId="260"/>
        </pc:sldMkLst>
        <pc:spChg chg="mod">
          <ac:chgData name="Liam O'Connor" userId="b280a20a20ccdebb" providerId="LiveId" clId="{6CDB9398-7B00-4872-9F89-3EED6F33A1C3}" dt="2025-12-07T17:37:59.204" v="170" actId="20577"/>
          <ac:spMkLst>
            <pc:docMk/>
            <pc:sldMk cId="184614547" sldId="260"/>
            <ac:spMk id="2" creationId="{591E404B-EF61-C3AF-0CE3-B4614DAF6848}"/>
          </ac:spMkLst>
        </pc:spChg>
        <pc:spChg chg="mod">
          <ac:chgData name="Liam O'Connor" userId="b280a20a20ccdebb" providerId="LiveId" clId="{6CDB9398-7B00-4872-9F89-3EED6F33A1C3}" dt="2025-12-07T18:45:24.029" v="2798" actId="20577"/>
          <ac:spMkLst>
            <pc:docMk/>
            <pc:sldMk cId="184614547" sldId="260"/>
            <ac:spMk id="3" creationId="{9FB0FFF1-8923-1A0A-2F47-D0DA925D162C}"/>
          </ac:spMkLst>
        </pc:spChg>
      </pc:sldChg>
      <pc:sldChg chg="new del">
        <pc:chgData name="Liam O'Connor" userId="b280a20a20ccdebb" providerId="LiveId" clId="{6CDB9398-7B00-4872-9F89-3EED6F33A1C3}" dt="2025-12-07T17:37:38.664" v="148" actId="680"/>
        <pc:sldMkLst>
          <pc:docMk/>
          <pc:sldMk cId="3528405806" sldId="260"/>
        </pc:sldMkLst>
      </pc:sldChg>
      <pc:sldChg chg="addSp modSp new mod modNotesTx">
        <pc:chgData name="Liam O'Connor" userId="b280a20a20ccdebb" providerId="LiveId" clId="{6CDB9398-7B00-4872-9F89-3EED6F33A1C3}" dt="2025-12-07T19:08:52.521" v="6577" actId="1076"/>
        <pc:sldMkLst>
          <pc:docMk/>
          <pc:sldMk cId="2702354023" sldId="261"/>
        </pc:sldMkLst>
        <pc:spChg chg="mod">
          <ac:chgData name="Liam O'Connor" userId="b280a20a20ccdebb" providerId="LiveId" clId="{6CDB9398-7B00-4872-9F89-3EED6F33A1C3}" dt="2025-12-07T17:38:07.962" v="181" actId="20577"/>
          <ac:spMkLst>
            <pc:docMk/>
            <pc:sldMk cId="2702354023" sldId="261"/>
            <ac:spMk id="2" creationId="{B9921246-F53F-A841-4720-7566A29DEC18}"/>
          </ac:spMkLst>
        </pc:spChg>
        <pc:spChg chg="mod">
          <ac:chgData name="Liam O'Connor" userId="b280a20a20ccdebb" providerId="LiveId" clId="{6CDB9398-7B00-4872-9F89-3EED6F33A1C3}" dt="2025-12-07T19:08:49.805" v="6576" actId="20577"/>
          <ac:spMkLst>
            <pc:docMk/>
            <pc:sldMk cId="2702354023" sldId="261"/>
            <ac:spMk id="3" creationId="{13EDD68F-2ACC-ABD5-1909-C6994093D7BE}"/>
          </ac:spMkLst>
        </pc:spChg>
        <pc:picChg chg="add mod">
          <ac:chgData name="Liam O'Connor" userId="b280a20a20ccdebb" providerId="LiveId" clId="{6CDB9398-7B00-4872-9F89-3EED6F33A1C3}" dt="2025-12-07T19:08:52.521" v="6577" actId="1076"/>
          <ac:picMkLst>
            <pc:docMk/>
            <pc:sldMk cId="2702354023" sldId="261"/>
            <ac:picMk id="5" creationId="{9793862E-E965-8482-27BD-35E8B97F1553}"/>
          </ac:picMkLst>
        </pc:picChg>
      </pc:sldChg>
      <pc:sldChg chg="addSp modSp new mod modNotesTx">
        <pc:chgData name="Liam O'Connor" userId="b280a20a20ccdebb" providerId="LiveId" clId="{6CDB9398-7B00-4872-9F89-3EED6F33A1C3}" dt="2025-12-07T19:26:33.470" v="7398" actId="20577"/>
        <pc:sldMkLst>
          <pc:docMk/>
          <pc:sldMk cId="940671715" sldId="262"/>
        </pc:sldMkLst>
        <pc:spChg chg="mod">
          <ac:chgData name="Liam O'Connor" userId="b280a20a20ccdebb" providerId="LiveId" clId="{6CDB9398-7B00-4872-9F89-3EED6F33A1C3}" dt="2025-12-07T17:38:18.746" v="190" actId="20577"/>
          <ac:spMkLst>
            <pc:docMk/>
            <pc:sldMk cId="940671715" sldId="262"/>
            <ac:spMk id="2" creationId="{E9D48682-1CE4-0D59-B456-35B2051305EC}"/>
          </ac:spMkLst>
        </pc:spChg>
        <pc:spChg chg="mod">
          <ac:chgData name="Liam O'Connor" userId="b280a20a20ccdebb" providerId="LiveId" clId="{6CDB9398-7B00-4872-9F89-3EED6F33A1C3}" dt="2025-12-07T19:25:47.206" v="7391" actId="5793"/>
          <ac:spMkLst>
            <pc:docMk/>
            <pc:sldMk cId="940671715" sldId="262"/>
            <ac:spMk id="3" creationId="{B4467AC2-185C-6B06-D387-AAC76FE28471}"/>
          </ac:spMkLst>
        </pc:spChg>
        <pc:spChg chg="add mod">
          <ac:chgData name="Liam O'Connor" userId="b280a20a20ccdebb" providerId="LiveId" clId="{6CDB9398-7B00-4872-9F89-3EED6F33A1C3}" dt="2025-12-07T19:25:44.683" v="7390" actId="27636"/>
          <ac:spMkLst>
            <pc:docMk/>
            <pc:sldMk cId="940671715" sldId="262"/>
            <ac:spMk id="4" creationId="{82BC5B38-1092-D17D-922B-0F4061C5DF9A}"/>
          </ac:spMkLst>
        </pc:spChg>
      </pc:sldChg>
      <pc:sldChg chg="addSp modSp new mod setBg">
        <pc:chgData name="Liam O'Connor" userId="b280a20a20ccdebb" providerId="LiveId" clId="{6CDB9398-7B00-4872-9F89-3EED6F33A1C3}" dt="2025-12-07T19:16:05.425" v="7275" actId="14100"/>
        <pc:sldMkLst>
          <pc:docMk/>
          <pc:sldMk cId="2262685356" sldId="263"/>
        </pc:sldMkLst>
        <pc:spChg chg="mod">
          <ac:chgData name="Liam O'Connor" userId="b280a20a20ccdebb" providerId="LiveId" clId="{6CDB9398-7B00-4872-9F89-3EED6F33A1C3}" dt="2025-12-07T19:15:19.078" v="7268" actId="26606"/>
          <ac:spMkLst>
            <pc:docMk/>
            <pc:sldMk cId="2262685356" sldId="263"/>
            <ac:spMk id="2" creationId="{4A311F7E-0F36-439E-713F-0B2E138C6C1D}"/>
          </ac:spMkLst>
        </pc:spChg>
        <pc:spChg chg="mod">
          <ac:chgData name="Liam O'Connor" userId="b280a20a20ccdebb" providerId="LiveId" clId="{6CDB9398-7B00-4872-9F89-3EED6F33A1C3}" dt="2025-12-07T19:16:05.425" v="7275" actId="14100"/>
          <ac:spMkLst>
            <pc:docMk/>
            <pc:sldMk cId="2262685356" sldId="263"/>
            <ac:spMk id="3" creationId="{FE357854-AED2-2FF7-8AE4-CF1CC7BDCB6B}"/>
          </ac:spMkLst>
        </pc:spChg>
        <pc:spChg chg="add">
          <ac:chgData name="Liam O'Connor" userId="b280a20a20ccdebb" providerId="LiveId" clId="{6CDB9398-7B00-4872-9F89-3EED6F33A1C3}" dt="2025-12-07T19:15:19.078" v="7268" actId="26606"/>
          <ac:spMkLst>
            <pc:docMk/>
            <pc:sldMk cId="2262685356" sldId="263"/>
            <ac:spMk id="9" creationId="{660EB578-C970-4186-B93C-45851BBC6E34}"/>
          </ac:spMkLst>
        </pc:spChg>
        <pc:picChg chg="add mod">
          <ac:chgData name="Liam O'Connor" userId="b280a20a20ccdebb" providerId="LiveId" clId="{6CDB9398-7B00-4872-9F89-3EED6F33A1C3}" dt="2025-12-07T19:15:31.065" v="7273" actId="14100"/>
          <ac:picMkLst>
            <pc:docMk/>
            <pc:sldMk cId="2262685356" sldId="263"/>
            <ac:picMk id="5" creationId="{0E515F59-1C9E-7E78-DA85-D4C1D3C37F51}"/>
          </ac:picMkLst>
        </pc:picChg>
        <pc:cxnChg chg="add">
          <ac:chgData name="Liam O'Connor" userId="b280a20a20ccdebb" providerId="LiveId" clId="{6CDB9398-7B00-4872-9F89-3EED6F33A1C3}" dt="2025-12-07T19:15:19.078" v="7268" actId="26606"/>
          <ac:cxnSpMkLst>
            <pc:docMk/>
            <pc:sldMk cId="2262685356" sldId="263"/>
            <ac:cxnSpMk id="11" creationId="{CDF57B02-07BB-407B-BB36-06D9C64A673E}"/>
          </ac:cxnSpMkLst>
        </pc:cxnChg>
        <pc:cxnChg chg="add">
          <ac:chgData name="Liam O'Connor" userId="b280a20a20ccdebb" providerId="LiveId" clId="{6CDB9398-7B00-4872-9F89-3EED6F33A1C3}" dt="2025-12-07T19:15:19.078" v="7268" actId="26606"/>
          <ac:cxnSpMkLst>
            <pc:docMk/>
            <pc:sldMk cId="2262685356" sldId="263"/>
            <ac:cxnSpMk id="13" creationId="{C6855964-C920-48EB-8804-74291211C8A9}"/>
          </ac:cxnSpMkLst>
        </pc:cxnChg>
      </pc:sldChg>
      <pc:sldChg chg="modSp new mod modNotesTx">
        <pc:chgData name="Liam O'Connor" userId="b280a20a20ccdebb" providerId="LiveId" clId="{6CDB9398-7B00-4872-9F89-3EED6F33A1C3}" dt="2025-12-07T18:59:00.390" v="5729" actId="20577"/>
        <pc:sldMkLst>
          <pc:docMk/>
          <pc:sldMk cId="3280396818" sldId="264"/>
        </pc:sldMkLst>
        <pc:spChg chg="mod">
          <ac:chgData name="Liam O'Connor" userId="b280a20a20ccdebb" providerId="LiveId" clId="{6CDB9398-7B00-4872-9F89-3EED6F33A1C3}" dt="2025-12-07T18:06:39.799" v="1607" actId="20577"/>
          <ac:spMkLst>
            <pc:docMk/>
            <pc:sldMk cId="3280396818" sldId="264"/>
            <ac:spMk id="2" creationId="{1551A84E-DD08-6F22-16AE-420BDD6FDA96}"/>
          </ac:spMkLst>
        </pc:spChg>
        <pc:spChg chg="mod">
          <ac:chgData name="Liam O'Connor" userId="b280a20a20ccdebb" providerId="LiveId" clId="{6CDB9398-7B00-4872-9F89-3EED6F33A1C3}" dt="2025-12-07T18:55:49.606" v="4820" actId="20577"/>
          <ac:spMkLst>
            <pc:docMk/>
            <pc:sldMk cId="3280396818" sldId="264"/>
            <ac:spMk id="3" creationId="{97F6E4F4-796C-B600-C5A8-6A51C7BE8035}"/>
          </ac:spMkLst>
        </pc:spChg>
      </pc:sldChg>
      <pc:sldMasterChg chg="add del addSldLayout delSldLayout">
        <pc:chgData name="Liam O'Connor" userId="b280a20a20ccdebb" providerId="LiveId" clId="{6CDB9398-7B00-4872-9F89-3EED6F33A1C3}" dt="2025-12-07T17:29:52.274" v="2" actId="26606"/>
        <pc:sldMasterMkLst>
          <pc:docMk/>
          <pc:sldMasterMk cId="3731348691" sldId="2147483648"/>
        </pc:sldMasterMkLst>
        <pc:sldLayoutChg chg="add del">
          <pc:chgData name="Liam O'Connor" userId="b280a20a20ccdebb" providerId="LiveId" clId="{6CDB9398-7B00-4872-9F89-3EED6F33A1C3}" dt="2025-12-07T17:29:52.274" v="2" actId="26606"/>
          <pc:sldLayoutMkLst>
            <pc:docMk/>
            <pc:sldMasterMk cId="3731348691" sldId="2147483648"/>
            <pc:sldLayoutMk cId="1887737073" sldId="2147483649"/>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4053511674" sldId="2147483650"/>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3156567243" sldId="2147483651"/>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502583285" sldId="2147483652"/>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3928264341" sldId="2147483653"/>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366145062" sldId="2147483654"/>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1865941397" sldId="2147483655"/>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3535032221" sldId="2147483656"/>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1698820290" sldId="2147483657"/>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3574700653" sldId="2147483658"/>
          </pc:sldLayoutMkLst>
        </pc:sldLayoutChg>
        <pc:sldLayoutChg chg="add del">
          <pc:chgData name="Liam O'Connor" userId="b280a20a20ccdebb" providerId="LiveId" clId="{6CDB9398-7B00-4872-9F89-3EED6F33A1C3}" dt="2025-12-07T17:29:52.274" v="2" actId="26606"/>
          <pc:sldLayoutMkLst>
            <pc:docMk/>
            <pc:sldMasterMk cId="3731348691" sldId="2147483648"/>
            <pc:sldLayoutMk cId="3121819494" sldId="2147483659"/>
          </pc:sldLayoutMkLst>
        </pc:sldLayoutChg>
      </pc:sldMasterChg>
      <pc:sldMasterChg chg="add del addSldLayout delSldLayout">
        <pc:chgData name="Liam O'Connor" userId="b280a20a20ccdebb" providerId="LiveId" clId="{6CDB9398-7B00-4872-9F89-3EED6F33A1C3}" dt="2025-12-07T17:29:52.206" v="1" actId="26606"/>
        <pc:sldMasterMkLst>
          <pc:docMk/>
          <pc:sldMasterMk cId="876582255" sldId="2147483673"/>
        </pc:sldMasterMkLst>
        <pc:sldLayoutChg chg="add del">
          <pc:chgData name="Liam O'Connor" userId="b280a20a20ccdebb" providerId="LiveId" clId="{6CDB9398-7B00-4872-9F89-3EED6F33A1C3}" dt="2025-12-07T17:29:52.206" v="1" actId="26606"/>
          <pc:sldLayoutMkLst>
            <pc:docMk/>
            <pc:sldMasterMk cId="876582255" sldId="2147483673"/>
            <pc:sldLayoutMk cId="3409317915" sldId="2147483662"/>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223878679" sldId="2147483663"/>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3571160783" sldId="2147483664"/>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2652354488" sldId="2147483665"/>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1853140836" sldId="2147483666"/>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4237441085" sldId="2147483667"/>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1818923704" sldId="2147483668"/>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268513714" sldId="2147483669"/>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1950533100" sldId="2147483670"/>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230954446" sldId="2147483671"/>
          </pc:sldLayoutMkLst>
        </pc:sldLayoutChg>
        <pc:sldLayoutChg chg="add del">
          <pc:chgData name="Liam O'Connor" userId="b280a20a20ccdebb" providerId="LiveId" clId="{6CDB9398-7B00-4872-9F89-3EED6F33A1C3}" dt="2025-12-07T17:29:52.206" v="1" actId="26606"/>
          <pc:sldLayoutMkLst>
            <pc:docMk/>
            <pc:sldMasterMk cId="876582255" sldId="2147483673"/>
            <pc:sldLayoutMk cId="3233953821" sldId="2147483672"/>
          </pc:sldLayoutMkLst>
        </pc:sldLayoutChg>
      </pc:sldMasterChg>
      <pc:sldMasterChg chg="add del addSldLayout delSldLayout">
        <pc:chgData name="Liam O'Connor" userId="b280a20a20ccdebb" providerId="LiveId" clId="{6CDB9398-7B00-4872-9F89-3EED6F33A1C3}" dt="2025-12-07T17:30:24.601" v="7" actId="26606"/>
        <pc:sldMasterMkLst>
          <pc:docMk/>
          <pc:sldMasterMk cId="3278823173" sldId="2147483712"/>
        </pc:sldMasterMkLst>
        <pc:sldLayoutChg chg="add del">
          <pc:chgData name="Liam O'Connor" userId="b280a20a20ccdebb" providerId="LiveId" clId="{6CDB9398-7B00-4872-9F89-3EED6F33A1C3}" dt="2025-12-07T17:30:24.601" v="7" actId="26606"/>
          <pc:sldLayoutMkLst>
            <pc:docMk/>
            <pc:sldMasterMk cId="3278823173" sldId="2147483712"/>
            <pc:sldLayoutMk cId="2624098392" sldId="2147483701"/>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2086677272" sldId="2147483702"/>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3590836448" sldId="2147483703"/>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1466463388" sldId="2147483704"/>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2529314499" sldId="2147483705"/>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3118752410" sldId="2147483706"/>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3952207999" sldId="2147483707"/>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685002820" sldId="2147483708"/>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3875187718" sldId="2147483709"/>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87490245" sldId="2147483710"/>
          </pc:sldLayoutMkLst>
        </pc:sldLayoutChg>
        <pc:sldLayoutChg chg="add del">
          <pc:chgData name="Liam O'Connor" userId="b280a20a20ccdebb" providerId="LiveId" clId="{6CDB9398-7B00-4872-9F89-3EED6F33A1C3}" dt="2025-12-07T17:30:24.601" v="7" actId="26606"/>
          <pc:sldLayoutMkLst>
            <pc:docMk/>
            <pc:sldMasterMk cId="3278823173" sldId="2147483712"/>
            <pc:sldLayoutMk cId="1950603524" sldId="2147483711"/>
          </pc:sldLayoutMkLst>
        </pc:sldLayoutChg>
      </pc:sldMasterChg>
      <pc:sldMasterChg chg="add del addSldLayout delSldLayout">
        <pc:chgData name="Liam O'Connor" userId="b280a20a20ccdebb" providerId="LiveId" clId="{6CDB9398-7B00-4872-9F89-3EED6F33A1C3}" dt="2025-12-07T17:30:24.601" v="7" actId="26606"/>
        <pc:sldMasterMkLst>
          <pc:docMk/>
          <pc:sldMasterMk cId="829690743" sldId="2147483713"/>
        </pc:sldMasterMkLst>
        <pc:sldLayoutChg chg="add del">
          <pc:chgData name="Liam O'Connor" userId="b280a20a20ccdebb" providerId="LiveId" clId="{6CDB9398-7B00-4872-9F89-3EED6F33A1C3}" dt="2025-12-07T17:30:24.601" v="7" actId="26606"/>
          <pc:sldLayoutMkLst>
            <pc:docMk/>
            <pc:sldMasterMk cId="829690743" sldId="2147483713"/>
            <pc:sldLayoutMk cId="2380224" sldId="2147483714"/>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3384807339" sldId="2147483715"/>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1142125413" sldId="2147483716"/>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675698966" sldId="2147483717"/>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2629819809" sldId="2147483718"/>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3522730534" sldId="2147483719"/>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2483498612" sldId="2147483720"/>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2848116616" sldId="2147483721"/>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688370128" sldId="2147483722"/>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1794000376" sldId="2147483723"/>
          </pc:sldLayoutMkLst>
        </pc:sldLayoutChg>
        <pc:sldLayoutChg chg="add del">
          <pc:chgData name="Liam O'Connor" userId="b280a20a20ccdebb" providerId="LiveId" clId="{6CDB9398-7B00-4872-9F89-3EED6F33A1C3}" dt="2025-12-07T17:30:24.601" v="7" actId="26606"/>
          <pc:sldLayoutMkLst>
            <pc:docMk/>
            <pc:sldMasterMk cId="829690743" sldId="2147483713"/>
            <pc:sldLayoutMk cId="192999787" sldId="2147483724"/>
          </pc:sldLayoutMkLst>
        </pc:sldLayoutChg>
      </pc:sldMasterChg>
      <pc:sldMasterChg chg="add del addSldLayout delSldLayout">
        <pc:chgData name="Liam O'Connor" userId="b280a20a20ccdebb" providerId="LiveId" clId="{6CDB9398-7B00-4872-9F89-3EED6F33A1C3}" dt="2025-12-07T17:30:24.547" v="6" actId="26606"/>
        <pc:sldMasterMkLst>
          <pc:docMk/>
          <pc:sldMasterMk cId="1105047406" sldId="2147483801"/>
        </pc:sldMasterMkLst>
        <pc:sldLayoutChg chg="add del">
          <pc:chgData name="Liam O'Connor" userId="b280a20a20ccdebb" providerId="LiveId" clId="{6CDB9398-7B00-4872-9F89-3EED6F33A1C3}" dt="2025-12-07T17:30:24.547" v="6" actId="26606"/>
          <pc:sldLayoutMkLst>
            <pc:docMk/>
            <pc:sldMasterMk cId="1105047406" sldId="2147483801"/>
            <pc:sldLayoutMk cId="2721627502" sldId="2147483790"/>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690120559" sldId="2147483791"/>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2039856418" sldId="2147483792"/>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2357008713" sldId="2147483793"/>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2752550899" sldId="2147483794"/>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2663122369" sldId="2147483795"/>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2745512397" sldId="2147483796"/>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1634170804" sldId="2147483797"/>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1688880681" sldId="2147483798"/>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1093245340" sldId="2147483799"/>
          </pc:sldLayoutMkLst>
        </pc:sldLayoutChg>
        <pc:sldLayoutChg chg="add del">
          <pc:chgData name="Liam O'Connor" userId="b280a20a20ccdebb" providerId="LiveId" clId="{6CDB9398-7B00-4872-9F89-3EED6F33A1C3}" dt="2025-12-07T17:30:24.547" v="6" actId="26606"/>
          <pc:sldLayoutMkLst>
            <pc:docMk/>
            <pc:sldMasterMk cId="1105047406" sldId="2147483801"/>
            <pc:sldLayoutMk cId="3405631609" sldId="2147483800"/>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jpg>
</file>

<file path=ppt/media/image4.png>
</file>

<file path=ppt/media/image5.png>
</file>

<file path=ppt/media/image6.png>
</file>

<file path=ppt/media/image7.jp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EB816F-ABB7-4349-A2D3-BCD64E2A980B}" type="datetimeFigureOut">
              <a:rPr lang="en-CA" smtClean="0"/>
              <a:t>2025-12-08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4A51B3-1CF9-4A4A-A6D2-06F273BCA763}" type="slidenum">
              <a:rPr lang="en-CA" smtClean="0"/>
              <a:t>‹#›</a:t>
            </a:fld>
            <a:endParaRPr lang="en-CA"/>
          </a:p>
        </p:txBody>
      </p:sp>
    </p:spTree>
    <p:extLst>
      <p:ext uri="{BB962C8B-B14F-4D97-AF65-F5344CB8AC3E}">
        <p14:creationId xmlns:p14="http://schemas.microsoft.com/office/powerpoint/2010/main" val="413562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Automatic captioning technology has advance quite a bit with ML and AI model improvements. This captioning technology can be used to caption videos from one language and convert them into different languages, analyze images and generate captions which describe the image, caption an image or video to classify it using the generated cation, and much more. </a:t>
            </a:r>
          </a:p>
          <a:p>
            <a:endParaRPr lang="en-CA" dirty="0"/>
          </a:p>
        </p:txBody>
      </p:sp>
      <p:sp>
        <p:nvSpPr>
          <p:cNvPr id="4" name="Slide Number Placeholder 3"/>
          <p:cNvSpPr>
            <a:spLocks noGrp="1"/>
          </p:cNvSpPr>
          <p:nvPr>
            <p:ph type="sldNum" sz="quarter" idx="5"/>
          </p:nvPr>
        </p:nvSpPr>
        <p:spPr/>
        <p:txBody>
          <a:bodyPr/>
          <a:lstStyle/>
          <a:p>
            <a:fld id="{C04A51B3-1CF9-4A4A-A6D2-06F273BCA763}" type="slidenum">
              <a:rPr lang="en-CA" smtClean="0"/>
              <a:t>2</a:t>
            </a:fld>
            <a:endParaRPr lang="en-CA"/>
          </a:p>
        </p:txBody>
      </p:sp>
    </p:spTree>
    <p:extLst>
      <p:ext uri="{BB962C8B-B14F-4D97-AF65-F5344CB8AC3E}">
        <p14:creationId xmlns:p14="http://schemas.microsoft.com/office/powerpoint/2010/main" val="15836546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D279A8-1C60-266F-9D00-49EE6ECA9F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B4E347-D774-2F3A-20B2-6DAA86C8AD2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A04E62-4843-91D3-BDB7-386494B7E142}"/>
              </a:ext>
            </a:extLst>
          </p:cNvPr>
          <p:cNvSpPr>
            <a:spLocks noGrp="1"/>
          </p:cNvSpPr>
          <p:nvPr>
            <p:ph type="body" idx="1"/>
          </p:nvPr>
        </p:nvSpPr>
        <p:spPr/>
        <p:txBody>
          <a:bodyPr/>
          <a:lstStyle/>
          <a:p>
            <a:r>
              <a:rPr lang="en-US" dirty="0"/>
              <a:t>before getting into the results, we will discuss the evaluation metrics used.</a:t>
            </a:r>
          </a:p>
          <a:p>
            <a:r>
              <a:rPr lang="en-US" dirty="0"/>
              <a:t>where </a:t>
            </a:r>
            <a:r>
              <a:rPr lang="en-US" dirty="0" err="1"/>
              <a:t>pn</a:t>
            </a:r>
            <a:r>
              <a:rPr lang="en-US" dirty="0"/>
              <a:t> denotes the modified n-gram precision, c is the candidate caption length, and r is </a:t>
            </a:r>
            <a:r>
              <a:rPr lang="en-US" dirty="0" err="1"/>
              <a:t>thereference</a:t>
            </a:r>
            <a:r>
              <a:rPr lang="en-US" dirty="0"/>
              <a:t> length heuristic</a:t>
            </a:r>
          </a:p>
          <a:p>
            <a:endParaRPr lang="en-US" dirty="0"/>
          </a:p>
          <a:p>
            <a:r>
              <a:rPr lang="en-US" dirty="0"/>
              <a:t>this metric evaluates the performance of the model in learning </a:t>
            </a:r>
            <a:r>
              <a:rPr lang="en-US" dirty="0" err="1"/>
              <a:t>natrual</a:t>
            </a:r>
            <a:r>
              <a:rPr lang="en-US" dirty="0"/>
              <a:t> language., however, CLIP score here helps assessing grounding. which is cosine similarity between the embeddings.</a:t>
            </a:r>
            <a:endParaRPr lang="en-CA" dirty="0"/>
          </a:p>
        </p:txBody>
      </p:sp>
      <p:sp>
        <p:nvSpPr>
          <p:cNvPr id="4" name="Slide Number Placeholder 3">
            <a:extLst>
              <a:ext uri="{FF2B5EF4-FFF2-40B4-BE49-F238E27FC236}">
                <a16:creationId xmlns:a16="http://schemas.microsoft.com/office/drawing/2014/main" id="{B98BCC58-BBC9-B5FE-B33B-972E3B7A4325}"/>
              </a:ext>
            </a:extLst>
          </p:cNvPr>
          <p:cNvSpPr>
            <a:spLocks noGrp="1"/>
          </p:cNvSpPr>
          <p:nvPr>
            <p:ph type="sldNum" sz="quarter" idx="5"/>
          </p:nvPr>
        </p:nvSpPr>
        <p:spPr/>
        <p:txBody>
          <a:bodyPr/>
          <a:lstStyle/>
          <a:p>
            <a:fld id="{C04A51B3-1CF9-4A4A-A6D2-06F273BCA763}" type="slidenum">
              <a:rPr lang="en-CA" smtClean="0"/>
              <a:t>11</a:t>
            </a:fld>
            <a:endParaRPr lang="en-CA"/>
          </a:p>
        </p:txBody>
      </p:sp>
    </p:spTree>
    <p:extLst>
      <p:ext uri="{BB962C8B-B14F-4D97-AF65-F5344CB8AC3E}">
        <p14:creationId xmlns:p14="http://schemas.microsoft.com/office/powerpoint/2010/main" val="19005964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79B2F6-2F24-D1B6-96E3-F671AED567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D0CBC2-927A-A3C8-2CA7-33096C7ADB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6641E9-4931-3026-4F7A-CC8B10947586}"/>
              </a:ext>
            </a:extLst>
          </p:cNvPr>
          <p:cNvSpPr>
            <a:spLocks noGrp="1"/>
          </p:cNvSpPr>
          <p:nvPr>
            <p:ph type="body" idx="1"/>
          </p:nvPr>
        </p:nvSpPr>
        <p:spPr/>
        <p:txBody>
          <a:bodyPr/>
          <a:lstStyle/>
          <a:p>
            <a:r>
              <a:rPr lang="en-US" dirty="0"/>
              <a:t>This makes it fast and deterministic but prone to getting stuck in locally optimal word choices, leading to generic or repetitive captions.</a:t>
            </a:r>
          </a:p>
          <a:p>
            <a:endParaRPr lang="en-US" dirty="0"/>
          </a:p>
          <a:p>
            <a:r>
              <a:rPr lang="en-US" dirty="0"/>
              <a:t>This offers a more global search over the caption space and generally improves fluency and coherence. However, beam search is slower and can still favor common language patterns if visual grounding is weak.</a:t>
            </a:r>
            <a:endParaRPr lang="en-CA" dirty="0"/>
          </a:p>
        </p:txBody>
      </p:sp>
      <p:sp>
        <p:nvSpPr>
          <p:cNvPr id="4" name="Slide Number Placeholder 3">
            <a:extLst>
              <a:ext uri="{FF2B5EF4-FFF2-40B4-BE49-F238E27FC236}">
                <a16:creationId xmlns:a16="http://schemas.microsoft.com/office/drawing/2014/main" id="{4D2F3390-4C9B-DABF-5482-0CE6C3BB4EAB}"/>
              </a:ext>
            </a:extLst>
          </p:cNvPr>
          <p:cNvSpPr>
            <a:spLocks noGrp="1"/>
          </p:cNvSpPr>
          <p:nvPr>
            <p:ph type="sldNum" sz="quarter" idx="5"/>
          </p:nvPr>
        </p:nvSpPr>
        <p:spPr/>
        <p:txBody>
          <a:bodyPr/>
          <a:lstStyle/>
          <a:p>
            <a:fld id="{C04A51B3-1CF9-4A4A-A6D2-06F273BCA763}" type="slidenum">
              <a:rPr lang="en-CA" smtClean="0"/>
              <a:t>12</a:t>
            </a:fld>
            <a:endParaRPr lang="en-CA"/>
          </a:p>
        </p:txBody>
      </p:sp>
    </p:spTree>
    <p:extLst>
      <p:ext uri="{BB962C8B-B14F-4D97-AF65-F5344CB8AC3E}">
        <p14:creationId xmlns:p14="http://schemas.microsoft.com/office/powerpoint/2010/main" val="3163803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6AEC0-13CF-28A4-EBA7-3DAAC13E36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DC5A63-FFD1-7E63-946C-201B46CE18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7467BE-9198-A82D-2AA3-D378216EA249}"/>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468D6F66-DC22-4675-AD91-F4230A805502}"/>
              </a:ext>
            </a:extLst>
          </p:cNvPr>
          <p:cNvSpPr>
            <a:spLocks noGrp="1"/>
          </p:cNvSpPr>
          <p:nvPr>
            <p:ph type="sldNum" sz="quarter" idx="5"/>
          </p:nvPr>
        </p:nvSpPr>
        <p:spPr/>
        <p:txBody>
          <a:bodyPr/>
          <a:lstStyle/>
          <a:p>
            <a:fld id="{C04A51B3-1CF9-4A4A-A6D2-06F273BCA763}" type="slidenum">
              <a:rPr lang="en-CA" smtClean="0"/>
              <a:t>13</a:t>
            </a:fld>
            <a:endParaRPr lang="en-CA"/>
          </a:p>
        </p:txBody>
      </p:sp>
    </p:spTree>
    <p:extLst>
      <p:ext uri="{BB962C8B-B14F-4D97-AF65-F5344CB8AC3E}">
        <p14:creationId xmlns:p14="http://schemas.microsoft.com/office/powerpoint/2010/main" val="28834948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3058B1-6BAB-B280-D201-A150132DC3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5C3C73-E7C7-DEFC-1FEC-0D4AB27243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295AB2-A510-A24F-4E34-28913E26C9B7}"/>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4CEB95A0-2E6E-7D63-3F99-B3D6AFDB16A9}"/>
              </a:ext>
            </a:extLst>
          </p:cNvPr>
          <p:cNvSpPr>
            <a:spLocks noGrp="1"/>
          </p:cNvSpPr>
          <p:nvPr>
            <p:ph type="sldNum" sz="quarter" idx="5"/>
          </p:nvPr>
        </p:nvSpPr>
        <p:spPr/>
        <p:txBody>
          <a:bodyPr/>
          <a:lstStyle/>
          <a:p>
            <a:fld id="{C04A51B3-1CF9-4A4A-A6D2-06F273BCA763}" type="slidenum">
              <a:rPr lang="en-CA" smtClean="0"/>
              <a:t>14</a:t>
            </a:fld>
            <a:endParaRPr lang="en-CA"/>
          </a:p>
        </p:txBody>
      </p:sp>
    </p:spTree>
    <p:extLst>
      <p:ext uri="{BB962C8B-B14F-4D97-AF65-F5344CB8AC3E}">
        <p14:creationId xmlns:p14="http://schemas.microsoft.com/office/powerpoint/2010/main" val="10196312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2517E0-AD28-B2F4-969D-7CF00B03BC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4C1D2D-882E-F8E6-7959-083627A75E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9AF6B0-8AA0-F195-3ACC-EC6F09D3CF22}"/>
              </a:ext>
            </a:extLst>
          </p:cNvPr>
          <p:cNvSpPr>
            <a:spLocks noGrp="1"/>
          </p:cNvSpPr>
          <p:nvPr>
            <p:ph type="body" idx="1"/>
          </p:nvPr>
        </p:nvSpPr>
        <p:spPr/>
        <p:txBody>
          <a:bodyPr/>
          <a:lstStyle/>
          <a:p>
            <a:r>
              <a:rPr lang="en-US" dirty="0"/>
              <a:t>Hallucinates </a:t>
            </a:r>
            <a:r>
              <a:rPr lang="en-US" b="1" dirty="0"/>
              <a:t>a man</a:t>
            </a:r>
            <a:r>
              <a:rPr lang="en-US" dirty="0"/>
              <a:t>, loses the notion of </a:t>
            </a:r>
            <a:r>
              <a:rPr lang="en-US" b="1" dirty="0"/>
              <a:t>two people</a:t>
            </a:r>
            <a:r>
              <a:rPr lang="en-US" dirty="0"/>
              <a:t>, and is vague about the setting.</a:t>
            </a:r>
          </a:p>
          <a:p>
            <a:r>
              <a:rPr lang="en-US" b="1" dirty="0"/>
              <a:t>Ours (Transformer + CLIP grounding, beam=3):</a:t>
            </a:r>
            <a:br>
              <a:rPr lang="en-US" dirty="0"/>
            </a:br>
            <a:r>
              <a:rPr lang="en-US" i="1" dirty="0"/>
              <a:t>“A group of people waiting in a city street”</a:t>
            </a:r>
            <a:br>
              <a:rPr lang="en-US" dirty="0"/>
            </a:br>
            <a:r>
              <a:rPr lang="en-US" dirty="0"/>
              <a:t>→ Correctly identifies </a:t>
            </a:r>
            <a:r>
              <a:rPr lang="en-US" b="1" dirty="0"/>
              <a:t>multiple people</a:t>
            </a:r>
            <a:r>
              <a:rPr lang="en-US" dirty="0"/>
              <a:t> and the </a:t>
            </a:r>
            <a:r>
              <a:rPr lang="en-US" b="1" dirty="0"/>
              <a:t>waiting context</a:t>
            </a:r>
            <a:r>
              <a:rPr lang="en-US" dirty="0"/>
              <a:t>, though still falls short</a:t>
            </a:r>
          </a:p>
          <a:p>
            <a:endParaRPr lang="en-US" dirty="0"/>
          </a:p>
          <a:p>
            <a:endParaRPr lang="en-US" dirty="0"/>
          </a:p>
          <a:p>
            <a:r>
              <a:rPr lang="en-US" dirty="0"/>
              <a:t>Here, The baseline misclassifies the entire scene category as a kitchen. Our grounded model correctly recovers the office semantics, greatly reducing hallucination.</a:t>
            </a:r>
            <a:endParaRPr lang="en-CA" dirty="0"/>
          </a:p>
        </p:txBody>
      </p:sp>
      <p:sp>
        <p:nvSpPr>
          <p:cNvPr id="4" name="Slide Number Placeholder 3">
            <a:extLst>
              <a:ext uri="{FF2B5EF4-FFF2-40B4-BE49-F238E27FC236}">
                <a16:creationId xmlns:a16="http://schemas.microsoft.com/office/drawing/2014/main" id="{79079350-A035-AE4E-DC7E-27148653759F}"/>
              </a:ext>
            </a:extLst>
          </p:cNvPr>
          <p:cNvSpPr>
            <a:spLocks noGrp="1"/>
          </p:cNvSpPr>
          <p:nvPr>
            <p:ph type="sldNum" sz="quarter" idx="5"/>
          </p:nvPr>
        </p:nvSpPr>
        <p:spPr/>
        <p:txBody>
          <a:bodyPr/>
          <a:lstStyle/>
          <a:p>
            <a:fld id="{C04A51B3-1CF9-4A4A-A6D2-06F273BCA763}" type="slidenum">
              <a:rPr lang="en-CA" smtClean="0"/>
              <a:t>15</a:t>
            </a:fld>
            <a:endParaRPr lang="en-CA"/>
          </a:p>
        </p:txBody>
      </p:sp>
    </p:spTree>
    <p:extLst>
      <p:ext uri="{BB962C8B-B14F-4D97-AF65-F5344CB8AC3E}">
        <p14:creationId xmlns:p14="http://schemas.microsoft.com/office/powerpoint/2010/main" val="33989331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By replacing traditional </a:t>
            </a:r>
            <a:r>
              <a:rPr lang="en-US" dirty="0" err="1"/>
              <a:t>CNNencoders</a:t>
            </a:r>
            <a:r>
              <a:rPr lang="en-US" dirty="0"/>
              <a:t> with a pre-trained Vision Transformer (</a:t>
            </a:r>
            <a:r>
              <a:rPr lang="en-US" dirty="0" err="1"/>
              <a:t>ViT</a:t>
            </a:r>
            <a:r>
              <a:rPr lang="en-US" dirty="0"/>
              <a:t>) and augmenting the training objective </a:t>
            </a:r>
            <a:r>
              <a:rPr lang="en-US" dirty="0" err="1"/>
              <a:t>witha</a:t>
            </a:r>
            <a:r>
              <a:rPr lang="en-US" dirty="0"/>
              <a:t> CLIP-guided consistency loss, we successfully improved the semantic alignment between </a:t>
            </a:r>
            <a:r>
              <a:rPr lang="en-US" dirty="0" err="1"/>
              <a:t>inputimages</a:t>
            </a:r>
            <a:r>
              <a:rPr lang="en-US" dirty="0"/>
              <a:t> and generated text. Our results on the MS COCO validation set indicate that while </a:t>
            </a:r>
            <a:r>
              <a:rPr lang="en-US" dirty="0" err="1"/>
              <a:t>standardlikelihood</a:t>
            </a:r>
            <a:r>
              <a:rPr lang="en-US" dirty="0"/>
              <a:t>-based training prioritizes fluency, often at the cost of accuracy, our grounded </a:t>
            </a:r>
            <a:r>
              <a:rPr lang="en-US" dirty="0" err="1"/>
              <a:t>approachstrikes</a:t>
            </a:r>
            <a:r>
              <a:rPr lang="en-US" dirty="0"/>
              <a:t> a better balance. The reduction in CHAIR metric scores confirms that our model is </a:t>
            </a:r>
            <a:r>
              <a:rPr lang="en-US" dirty="0" err="1"/>
              <a:t>lessprone</a:t>
            </a:r>
            <a:r>
              <a:rPr lang="en-US" dirty="0"/>
              <a:t> to fabricating non-existent objects, marking a step forward in building more reliable </a:t>
            </a:r>
            <a:r>
              <a:rPr lang="en-US" dirty="0" err="1"/>
              <a:t>visiontechnologies</a:t>
            </a:r>
            <a:r>
              <a:rPr lang="en-US" dirty="0"/>
              <a:t>.</a:t>
            </a:r>
            <a:endParaRPr lang="en-CA" dirty="0"/>
          </a:p>
        </p:txBody>
      </p:sp>
      <p:sp>
        <p:nvSpPr>
          <p:cNvPr id="4" name="Slide Number Placeholder 3"/>
          <p:cNvSpPr>
            <a:spLocks noGrp="1"/>
          </p:cNvSpPr>
          <p:nvPr>
            <p:ph type="sldNum" sz="quarter" idx="5"/>
          </p:nvPr>
        </p:nvSpPr>
        <p:spPr/>
        <p:txBody>
          <a:bodyPr/>
          <a:lstStyle/>
          <a:p>
            <a:fld id="{C04A51B3-1CF9-4A4A-A6D2-06F273BCA763}" type="slidenum">
              <a:rPr lang="en-CA" smtClean="0"/>
              <a:t>16</a:t>
            </a:fld>
            <a:endParaRPr lang="en-CA"/>
          </a:p>
        </p:txBody>
      </p:sp>
    </p:spTree>
    <p:extLst>
      <p:ext uri="{BB962C8B-B14F-4D97-AF65-F5344CB8AC3E}">
        <p14:creationId xmlns:p14="http://schemas.microsoft.com/office/powerpoint/2010/main" val="21828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problem with these models is a common one within ML, hallucination. Hallucination can cause a misclassification of details within the image, details being added to the caption which aren’t present in the image, or somethings within the image completely being ignored. </a:t>
            </a:r>
          </a:p>
          <a:p>
            <a:r>
              <a:rPr lang="en-CA" dirty="0"/>
              <a:t>This in turn causes users of the system to lose trust and not believe in the system. </a:t>
            </a:r>
          </a:p>
        </p:txBody>
      </p:sp>
      <p:sp>
        <p:nvSpPr>
          <p:cNvPr id="4" name="Slide Number Placeholder 3"/>
          <p:cNvSpPr>
            <a:spLocks noGrp="1"/>
          </p:cNvSpPr>
          <p:nvPr>
            <p:ph type="sldNum" sz="quarter" idx="5"/>
          </p:nvPr>
        </p:nvSpPr>
        <p:spPr/>
        <p:txBody>
          <a:bodyPr/>
          <a:lstStyle/>
          <a:p>
            <a:fld id="{C04A51B3-1CF9-4A4A-A6D2-06F273BCA763}" type="slidenum">
              <a:rPr lang="en-CA" smtClean="0"/>
              <a:t>3</a:t>
            </a:fld>
            <a:endParaRPr lang="en-CA"/>
          </a:p>
        </p:txBody>
      </p:sp>
    </p:spTree>
    <p:extLst>
      <p:ext uri="{BB962C8B-B14F-4D97-AF65-F5344CB8AC3E}">
        <p14:creationId xmlns:p14="http://schemas.microsoft.com/office/powerpoint/2010/main" val="744266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main objective is to develop a grounded image captioning model so that we don't just generate natural language but ensure that it matches the content of the image. </a:t>
            </a:r>
          </a:p>
          <a:p>
            <a:endParaRPr lang="en-CA" dirty="0"/>
          </a:p>
        </p:txBody>
      </p:sp>
      <p:sp>
        <p:nvSpPr>
          <p:cNvPr id="4" name="Slide Number Placeholder 3"/>
          <p:cNvSpPr>
            <a:spLocks noGrp="1"/>
          </p:cNvSpPr>
          <p:nvPr>
            <p:ph type="sldNum" sz="quarter" idx="5"/>
          </p:nvPr>
        </p:nvSpPr>
        <p:spPr/>
        <p:txBody>
          <a:bodyPr/>
          <a:lstStyle/>
          <a:p>
            <a:fld id="{C04A51B3-1CF9-4A4A-A6D2-06F273BCA763}" type="slidenum">
              <a:rPr lang="en-CA" smtClean="0"/>
              <a:t>4</a:t>
            </a:fld>
            <a:endParaRPr lang="en-CA"/>
          </a:p>
        </p:txBody>
      </p:sp>
    </p:spTree>
    <p:extLst>
      <p:ext uri="{BB962C8B-B14F-4D97-AF65-F5344CB8AC3E}">
        <p14:creationId xmlns:p14="http://schemas.microsoft.com/office/powerpoint/2010/main" val="3609669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Show and Tell was developed by </a:t>
            </a:r>
            <a:r>
              <a:rPr lang="en-CA" dirty="0" err="1"/>
              <a:t>Vinvals</a:t>
            </a:r>
            <a:r>
              <a:rPr lang="en-CA" dirty="0"/>
              <a:t> et al., and uses a Convolutional Neural Network to encode an image into a global feature vector that conditions an LSTM decoder to predict captions sequentially.</a:t>
            </a:r>
          </a:p>
          <a:p>
            <a:r>
              <a:rPr lang="en-CA" dirty="0"/>
              <a:t>Vision Transformers where introduced by </a:t>
            </a:r>
            <a:r>
              <a:rPr lang="en-CA" dirty="0" err="1"/>
              <a:t>Dosovitsky</a:t>
            </a:r>
            <a:r>
              <a:rPr lang="en-CA" dirty="0"/>
              <a:t> et al. as an attention-only alternative to CNNs for image encoding.</a:t>
            </a:r>
          </a:p>
          <a:p>
            <a:r>
              <a:rPr lang="en-CA" dirty="0"/>
              <a:t>To formalize the failure of captioning neural models Rohrbach et al. created CHAIR (caption hallucination assessment with image relevance), a metric for assessing hallucination at adaption and instance levels.</a:t>
            </a:r>
          </a:p>
          <a:p>
            <a:r>
              <a:rPr lang="en-CA" dirty="0"/>
              <a:t>Hassel et al. introduce </a:t>
            </a:r>
            <a:r>
              <a:rPr lang="en-CA" dirty="0" err="1"/>
              <a:t>CLIPScore</a:t>
            </a:r>
            <a:r>
              <a:rPr lang="en-CA" dirty="0"/>
              <a:t> which correlates well with human judgements of semantic alignment and can outperform traditional reference-based evaluations.</a:t>
            </a:r>
          </a:p>
          <a:p>
            <a:endParaRPr lang="en-CA" dirty="0"/>
          </a:p>
        </p:txBody>
      </p:sp>
      <p:sp>
        <p:nvSpPr>
          <p:cNvPr id="4" name="Slide Number Placeholder 3"/>
          <p:cNvSpPr>
            <a:spLocks noGrp="1"/>
          </p:cNvSpPr>
          <p:nvPr>
            <p:ph type="sldNum" sz="quarter" idx="5"/>
          </p:nvPr>
        </p:nvSpPr>
        <p:spPr/>
        <p:txBody>
          <a:bodyPr/>
          <a:lstStyle/>
          <a:p>
            <a:fld id="{C04A51B3-1CF9-4A4A-A6D2-06F273BCA763}" type="slidenum">
              <a:rPr lang="en-CA" smtClean="0"/>
              <a:t>5</a:t>
            </a:fld>
            <a:endParaRPr lang="en-CA"/>
          </a:p>
        </p:txBody>
      </p:sp>
    </p:spTree>
    <p:extLst>
      <p:ext uri="{BB962C8B-B14F-4D97-AF65-F5344CB8AC3E}">
        <p14:creationId xmlns:p14="http://schemas.microsoft.com/office/powerpoint/2010/main" val="35865715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For data and preprocessing we used the publicly available MS COCO 2017 captions corpus for training and evaluation. It contains 118,287 training images and 5000 validation images each paired with five human-written captions. Images are preprocessed using standard transforms for Transformer-based encoders, including resize, tensor conversion, and ImageNet normalization.</a:t>
            </a:r>
          </a:p>
          <a:p>
            <a:r>
              <a:rPr lang="en-CA" dirty="0"/>
              <a:t>Our model architecture follows a Transformer-Transformer design optimized for image captioning.</a:t>
            </a:r>
          </a:p>
        </p:txBody>
      </p:sp>
      <p:sp>
        <p:nvSpPr>
          <p:cNvPr id="4" name="Slide Number Placeholder 3"/>
          <p:cNvSpPr>
            <a:spLocks noGrp="1"/>
          </p:cNvSpPr>
          <p:nvPr>
            <p:ph type="sldNum" sz="quarter" idx="5"/>
          </p:nvPr>
        </p:nvSpPr>
        <p:spPr/>
        <p:txBody>
          <a:bodyPr/>
          <a:lstStyle/>
          <a:p>
            <a:fld id="{C04A51B3-1CF9-4A4A-A6D2-06F273BCA763}" type="slidenum">
              <a:rPr lang="en-CA" smtClean="0"/>
              <a:t>6</a:t>
            </a:fld>
            <a:endParaRPr lang="en-CA"/>
          </a:p>
        </p:txBody>
      </p:sp>
    </p:spTree>
    <p:extLst>
      <p:ext uri="{BB962C8B-B14F-4D97-AF65-F5344CB8AC3E}">
        <p14:creationId xmlns:p14="http://schemas.microsoft.com/office/powerpoint/2010/main" val="12870675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6D5BEC-A48E-2EC5-E52C-CBF0631682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C0FC00-CBDA-5036-A8FF-19BCDBB800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F400A1-7A79-4EC7-65DC-2F65EECBF563}"/>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120k images, 860k annotated boxes, and 80 categories. Bounding boxes are basically the objects present in an image, where the average is 7. we can see that the majority of images contain less than 10 objects.</a:t>
            </a:r>
            <a:endParaRPr lang="en-CA" dirty="0"/>
          </a:p>
        </p:txBody>
      </p:sp>
      <p:sp>
        <p:nvSpPr>
          <p:cNvPr id="4" name="Slide Number Placeholder 3">
            <a:extLst>
              <a:ext uri="{FF2B5EF4-FFF2-40B4-BE49-F238E27FC236}">
                <a16:creationId xmlns:a16="http://schemas.microsoft.com/office/drawing/2014/main" id="{9D92A7B6-83FF-652F-A9CD-B4BB46EF8C53}"/>
              </a:ext>
            </a:extLst>
          </p:cNvPr>
          <p:cNvSpPr>
            <a:spLocks noGrp="1"/>
          </p:cNvSpPr>
          <p:nvPr>
            <p:ph type="sldNum" sz="quarter" idx="5"/>
          </p:nvPr>
        </p:nvSpPr>
        <p:spPr/>
        <p:txBody>
          <a:bodyPr/>
          <a:lstStyle/>
          <a:p>
            <a:fld id="{C04A51B3-1CF9-4A4A-A6D2-06F273BCA763}" type="slidenum">
              <a:rPr lang="en-CA" smtClean="0"/>
              <a:t>7</a:t>
            </a:fld>
            <a:endParaRPr lang="en-CA"/>
          </a:p>
        </p:txBody>
      </p:sp>
    </p:spTree>
    <p:extLst>
      <p:ext uri="{BB962C8B-B14F-4D97-AF65-F5344CB8AC3E}">
        <p14:creationId xmlns:p14="http://schemas.microsoft.com/office/powerpoint/2010/main" val="26928699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4E5A04-8D23-A603-345A-DA99E7088D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696D74-5DB9-5C94-F2D2-D2D848DB7F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64712B-C1E9-B708-AE2A-9F32E99AE35A}"/>
              </a:ext>
            </a:extLst>
          </p:cNvPr>
          <p:cNvSpPr>
            <a:spLocks noGrp="1"/>
          </p:cNvSpPr>
          <p:nvPr>
            <p:ph type="body" idx="1"/>
          </p:nvPr>
        </p:nvSpPr>
        <p:spPr/>
        <p:txBody>
          <a:bodyPr/>
          <a:lstStyle/>
          <a:p>
            <a:r>
              <a:rPr lang="en-CA" dirty="0"/>
              <a:t>For data and preprocessing we used the publicly available MS COCO 2017 captions corpus for training and evaluation. It contains 118,287 training images and 5000 validation images each paired with five human-written captions. Images are preprocessed using standard transforms for Transformer-based encoders, including resize, tensor conversion, and ImageNet normalization.</a:t>
            </a:r>
          </a:p>
          <a:p>
            <a:r>
              <a:rPr lang="en-CA" dirty="0"/>
              <a:t>Our model architecture follows a Transformer-Transformer design optimized for image captioning.</a:t>
            </a:r>
          </a:p>
        </p:txBody>
      </p:sp>
      <p:sp>
        <p:nvSpPr>
          <p:cNvPr id="4" name="Slide Number Placeholder 3">
            <a:extLst>
              <a:ext uri="{FF2B5EF4-FFF2-40B4-BE49-F238E27FC236}">
                <a16:creationId xmlns:a16="http://schemas.microsoft.com/office/drawing/2014/main" id="{ACCD8F14-5D32-0129-71B4-4E04A4832F8B}"/>
              </a:ext>
            </a:extLst>
          </p:cNvPr>
          <p:cNvSpPr>
            <a:spLocks noGrp="1"/>
          </p:cNvSpPr>
          <p:nvPr>
            <p:ph type="sldNum" sz="quarter" idx="5"/>
          </p:nvPr>
        </p:nvSpPr>
        <p:spPr/>
        <p:txBody>
          <a:bodyPr/>
          <a:lstStyle/>
          <a:p>
            <a:fld id="{C04A51B3-1CF9-4A4A-A6D2-06F273BCA763}" type="slidenum">
              <a:rPr lang="en-CA" smtClean="0"/>
              <a:t>8</a:t>
            </a:fld>
            <a:endParaRPr lang="en-CA"/>
          </a:p>
        </p:txBody>
      </p:sp>
    </p:spTree>
    <p:extLst>
      <p:ext uri="{BB962C8B-B14F-4D97-AF65-F5344CB8AC3E}">
        <p14:creationId xmlns:p14="http://schemas.microsoft.com/office/powerpoint/2010/main" val="4103121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BC7A18-E9AE-EEEE-CF0F-4E96BE8C8B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BD592B-FBB9-C188-273D-41AB13E5C2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5C4AAF-7122-9FB8-971D-5662DDBF8607}"/>
              </a:ext>
            </a:extLst>
          </p:cNvPr>
          <p:cNvSpPr>
            <a:spLocks noGrp="1"/>
          </p:cNvSpPr>
          <p:nvPr>
            <p:ph type="body" idx="1"/>
          </p:nvPr>
        </p:nvSpPr>
        <p:spPr/>
        <p:txBody>
          <a:bodyPr/>
          <a:lstStyle/>
          <a:p>
            <a:r>
              <a:rPr lang="en-CA" dirty="0"/>
              <a:t>For data and preprocessing we used the publicly available MS COCO 2017 captions corpus for training and evaluation. It contains 118,287 training images and 5000 validation images each paired with five human-written captions. Images are preprocessed using standard transforms for Transformer-based encoders, including resize, tensor conversion, and ImageNet normalization.</a:t>
            </a:r>
          </a:p>
          <a:p>
            <a:r>
              <a:rPr lang="en-CA" dirty="0"/>
              <a:t>Our model architecture follows a Transformer-Transformer design optimized for image captioning.</a:t>
            </a:r>
          </a:p>
        </p:txBody>
      </p:sp>
      <p:sp>
        <p:nvSpPr>
          <p:cNvPr id="4" name="Slide Number Placeholder 3">
            <a:extLst>
              <a:ext uri="{FF2B5EF4-FFF2-40B4-BE49-F238E27FC236}">
                <a16:creationId xmlns:a16="http://schemas.microsoft.com/office/drawing/2014/main" id="{590BAE8A-292F-B0C0-E375-67DDCFDD0AC7}"/>
              </a:ext>
            </a:extLst>
          </p:cNvPr>
          <p:cNvSpPr>
            <a:spLocks noGrp="1"/>
          </p:cNvSpPr>
          <p:nvPr>
            <p:ph type="sldNum" sz="quarter" idx="5"/>
          </p:nvPr>
        </p:nvSpPr>
        <p:spPr/>
        <p:txBody>
          <a:bodyPr/>
          <a:lstStyle/>
          <a:p>
            <a:fld id="{C04A51B3-1CF9-4A4A-A6D2-06F273BCA763}" type="slidenum">
              <a:rPr lang="en-CA" smtClean="0"/>
              <a:t>9</a:t>
            </a:fld>
            <a:endParaRPr lang="en-CA"/>
          </a:p>
        </p:txBody>
      </p:sp>
    </p:spTree>
    <p:extLst>
      <p:ext uri="{BB962C8B-B14F-4D97-AF65-F5344CB8AC3E}">
        <p14:creationId xmlns:p14="http://schemas.microsoft.com/office/powerpoint/2010/main" val="29914469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92A65D-D269-E1A3-7C3E-9D602D0FFC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2EF866-837E-7767-DB7B-5BA50F8A72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493D31-C510-1988-9248-359495AA2E2A}"/>
              </a:ext>
            </a:extLst>
          </p:cNvPr>
          <p:cNvSpPr>
            <a:spLocks noGrp="1"/>
          </p:cNvSpPr>
          <p:nvPr>
            <p:ph type="body" idx="1"/>
          </p:nvPr>
        </p:nvSpPr>
        <p:spPr/>
        <p:txBody>
          <a:bodyPr/>
          <a:lstStyle/>
          <a:p>
            <a:r>
              <a:rPr lang="en-US" dirty="0"/>
              <a:t>a provisional caption ˆy is decoded, and cosine similarity is computed between CLIP image and text embeddings, forming the grounding loss.</a:t>
            </a:r>
          </a:p>
          <a:p>
            <a:r>
              <a:rPr lang="en-US" dirty="0"/>
              <a:t>where </a:t>
            </a:r>
            <a:r>
              <a:rPr lang="en-US" dirty="0" err="1"/>
              <a:t>fimg</a:t>
            </a:r>
            <a:r>
              <a:rPr lang="en-US" dirty="0"/>
              <a:t> and </a:t>
            </a:r>
            <a:r>
              <a:rPr lang="en-US" dirty="0" err="1"/>
              <a:t>ftxt</a:t>
            </a:r>
            <a:r>
              <a:rPr lang="en-US" dirty="0"/>
              <a:t> denote the frozen CLIP encoders that map each modality into a shared embedding space, vector embeddings in order to assess the model performance</a:t>
            </a:r>
            <a:endParaRPr lang="en-CA" dirty="0"/>
          </a:p>
        </p:txBody>
      </p:sp>
      <p:sp>
        <p:nvSpPr>
          <p:cNvPr id="4" name="Slide Number Placeholder 3">
            <a:extLst>
              <a:ext uri="{FF2B5EF4-FFF2-40B4-BE49-F238E27FC236}">
                <a16:creationId xmlns:a16="http://schemas.microsoft.com/office/drawing/2014/main" id="{A6691835-A666-8068-D862-6C1746F1679C}"/>
              </a:ext>
            </a:extLst>
          </p:cNvPr>
          <p:cNvSpPr>
            <a:spLocks noGrp="1"/>
          </p:cNvSpPr>
          <p:nvPr>
            <p:ph type="sldNum" sz="quarter" idx="5"/>
          </p:nvPr>
        </p:nvSpPr>
        <p:spPr/>
        <p:txBody>
          <a:bodyPr/>
          <a:lstStyle/>
          <a:p>
            <a:fld id="{C04A51B3-1CF9-4A4A-A6D2-06F273BCA763}" type="slidenum">
              <a:rPr lang="en-CA" smtClean="0"/>
              <a:t>10</a:t>
            </a:fld>
            <a:endParaRPr lang="en-CA"/>
          </a:p>
        </p:txBody>
      </p:sp>
    </p:spTree>
    <p:extLst>
      <p:ext uri="{BB962C8B-B14F-4D97-AF65-F5344CB8AC3E}">
        <p14:creationId xmlns:p14="http://schemas.microsoft.com/office/powerpoint/2010/main" val="29327366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D1D1EADE-8E88-4C7C-8AC5-FB148DE4940E}" type="datetime1">
              <a:rPr lang="en-US" smtClean="0"/>
              <a:t>12/8/25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380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3C8B9C-477D-492A-96AD-1FC2CC997A73}" type="datetime1">
              <a:rPr lang="en-US" smtClean="0"/>
              <a:t>12/8/25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794000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42D3AED5-E26D-4E29-B1B3-7847B6779594}" type="datetime1">
              <a:rPr lang="en-US" smtClean="0"/>
              <a:t>12/8/25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92999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157B6794-849E-4626-908B-D15793550EFB}" type="datetime1">
              <a:rPr lang="en-US" smtClean="0"/>
              <a:t>12/8/25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384807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3DB64E7-5594-42A3-ADBF-E95A7ACEAD64}" type="datetime1">
              <a:rPr lang="en-US" smtClean="0"/>
              <a:t>12/8/25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142125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8462B0B-D248-4FFB-8695-AD7FA4B1284A}" type="datetime1">
              <a:rPr lang="en-US" smtClean="0"/>
              <a:t>12/8/25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675698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D0378EFB-9159-4510-B73F-4F0409ADE937}" type="datetime1">
              <a:rPr lang="en-US" smtClean="0"/>
              <a:t>12/8/25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29819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9BC9412-2452-4BED-A324-9D8C115361AD}" type="datetime1">
              <a:rPr lang="en-US" smtClean="0"/>
              <a:t>12/8/25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522730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5318F62-D251-40E8-A23C-F4CFE9FEAB41}" type="datetime1">
              <a:rPr lang="en-US" smtClean="0"/>
              <a:t>12/8/25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48349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44F76144-149E-4874-93A5-554A0357CF82}" type="datetime1">
              <a:rPr lang="en-US" smtClean="0"/>
              <a:t>12/8/25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848116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0BA65D8-0540-4835-AE5C-25D29DBA01BE}" type="datetime1">
              <a:rPr lang="en-US" smtClean="0"/>
              <a:t>12/8/25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688370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E31BA835-12AC-4E8F-955A-EA3F4DE2791F}" type="datetime1">
              <a:rPr lang="en-US" smtClean="0"/>
              <a:t>12/8/25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9690743"/>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sldNum="0"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9.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4.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17.jpe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7.jp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7.jp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80B98925-0550-1AFB-C1DC-02792400FB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pic>
        <p:nvPicPr>
          <p:cNvPr id="20" name="Picture 19" descr="Abstract red geometric pattern">
            <a:extLst>
              <a:ext uri="{FF2B5EF4-FFF2-40B4-BE49-F238E27FC236}">
                <a16:creationId xmlns:a16="http://schemas.microsoft.com/office/drawing/2014/main" id="{16D9C51B-6E48-C2D8-CC9C-084299706FE6}"/>
              </a:ext>
            </a:extLst>
          </p:cNvPr>
          <p:cNvPicPr>
            <a:picLocks noChangeAspect="1"/>
          </p:cNvPicPr>
          <p:nvPr/>
        </p:nvPicPr>
        <p:blipFill>
          <a:blip r:embed="rId4"/>
          <a:srcRect t="8344" r="9091" b="15048"/>
          <a:stretch>
            <a:fillRect/>
          </a:stretch>
        </p:blipFill>
        <p:spPr>
          <a:xfrm>
            <a:off x="20" y="10"/>
            <a:ext cx="12191979" cy="6857990"/>
          </a:xfrm>
          <a:prstGeom prst="rect">
            <a:avLst/>
          </a:prstGeom>
        </p:spPr>
      </p:pic>
      <p:sp>
        <p:nvSpPr>
          <p:cNvPr id="35" name="Rectangle 34">
            <a:extLst>
              <a:ext uri="{FF2B5EF4-FFF2-40B4-BE49-F238E27FC236}">
                <a16:creationId xmlns:a16="http://schemas.microsoft.com/office/drawing/2014/main" id="{0CCA9273-E74E-A306-1F74-BEF9EDA305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12192000" cy="2462170"/>
          </a:xfrm>
          <a:prstGeom prst="rect">
            <a:avLst/>
          </a:prstGeom>
          <a:gradFill>
            <a:gsLst>
              <a:gs pos="0">
                <a:schemeClr val="bg1">
                  <a:alpha val="0"/>
                </a:schemeClr>
              </a:gs>
              <a:gs pos="48000">
                <a:schemeClr val="bg1">
                  <a:alpha val="17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2712F27D-0599-4CF6-EB45-CF010CD52107}"/>
              </a:ext>
            </a:extLst>
          </p:cNvPr>
          <p:cNvSpPr>
            <a:spLocks noGrp="1"/>
          </p:cNvSpPr>
          <p:nvPr>
            <p:ph type="ctrTitle"/>
          </p:nvPr>
        </p:nvSpPr>
        <p:spPr>
          <a:xfrm>
            <a:off x="320039" y="175147"/>
            <a:ext cx="11637499" cy="1975200"/>
          </a:xfrm>
        </p:spPr>
        <p:txBody>
          <a:bodyPr anchor="ctr">
            <a:normAutofit/>
          </a:bodyPr>
          <a:lstStyle/>
          <a:p>
            <a:r>
              <a:rPr lang="en-CA" sz="3600" dirty="0" err="1"/>
              <a:t>PixelPArlance</a:t>
            </a:r>
            <a:r>
              <a:rPr lang="en-CA" sz="3600" dirty="0"/>
              <a:t>: Mitigating Hallucination in Automatic Image Captioning</a:t>
            </a:r>
          </a:p>
        </p:txBody>
      </p:sp>
      <p:sp>
        <p:nvSpPr>
          <p:cNvPr id="3" name="TextBox 2">
            <a:extLst>
              <a:ext uri="{FF2B5EF4-FFF2-40B4-BE49-F238E27FC236}">
                <a16:creationId xmlns:a16="http://schemas.microsoft.com/office/drawing/2014/main" id="{B1EA9004-7543-942B-60D3-2C9FDFA68267}"/>
              </a:ext>
            </a:extLst>
          </p:cNvPr>
          <p:cNvSpPr txBox="1"/>
          <p:nvPr/>
        </p:nvSpPr>
        <p:spPr>
          <a:xfrm>
            <a:off x="6691761" y="2637307"/>
            <a:ext cx="4237463" cy="1815882"/>
          </a:xfrm>
          <a:prstGeom prst="rect">
            <a:avLst/>
          </a:prstGeom>
          <a:noFill/>
        </p:spPr>
        <p:txBody>
          <a:bodyPr wrap="square" rtlCol="0">
            <a:spAutoFit/>
          </a:bodyPr>
          <a:lstStyle/>
          <a:p>
            <a:r>
              <a:rPr lang="en-CA" sz="1600" dirty="0">
                <a:solidFill>
                  <a:schemeClr val="bg1"/>
                </a:solidFill>
              </a:rPr>
              <a:t>Group members:</a:t>
            </a:r>
          </a:p>
          <a:p>
            <a:r>
              <a:rPr lang="en-CA" sz="1600" dirty="0">
                <a:solidFill>
                  <a:schemeClr val="bg1"/>
                </a:solidFill>
              </a:rPr>
              <a:t>Mohammed Shurrab (40323793) </a:t>
            </a:r>
          </a:p>
          <a:p>
            <a:r>
              <a:rPr lang="en-CA" sz="1600" dirty="0">
                <a:solidFill>
                  <a:schemeClr val="bg1"/>
                </a:solidFill>
              </a:rPr>
              <a:t>Patrick Liam O'Connor (40310129) </a:t>
            </a:r>
          </a:p>
          <a:p>
            <a:r>
              <a:rPr lang="en-CA" sz="1600" dirty="0">
                <a:solidFill>
                  <a:schemeClr val="bg1"/>
                </a:solidFill>
              </a:rPr>
              <a:t>Shariq Anwar (40321507)</a:t>
            </a:r>
          </a:p>
          <a:p>
            <a:r>
              <a:rPr lang="en-CA" sz="1600" dirty="0">
                <a:solidFill>
                  <a:schemeClr val="bg1"/>
                </a:solidFill>
              </a:rPr>
              <a:t>Dan Munteanu (40351135)</a:t>
            </a:r>
          </a:p>
          <a:p>
            <a:endParaRPr lang="en-CA" sz="1600" dirty="0">
              <a:solidFill>
                <a:schemeClr val="bg1"/>
              </a:solidFill>
            </a:endParaRPr>
          </a:p>
          <a:p>
            <a:r>
              <a:rPr lang="en-CA" sz="1600" dirty="0">
                <a:solidFill>
                  <a:schemeClr val="bg1"/>
                </a:solidFill>
              </a:rPr>
              <a:t>COMP 6321</a:t>
            </a:r>
          </a:p>
        </p:txBody>
      </p:sp>
      <p:pic>
        <p:nvPicPr>
          <p:cNvPr id="31" name="Audio 30">
            <a:extLst>
              <a:ext uri="{FF2B5EF4-FFF2-40B4-BE49-F238E27FC236}">
                <a16:creationId xmlns:a16="http://schemas.microsoft.com/office/drawing/2014/main" id="{35073292-49ED-3401-768A-C75D235216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81004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1354"/>
    </mc:Choice>
    <mc:Fallback>
      <p:transition spd="slow" advTm="21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ECDBCD-3CD9-9BA1-4C0D-ED82B00414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8D7187-7D7B-78B1-DA01-2C65F87E21CD}"/>
              </a:ext>
            </a:extLst>
          </p:cNvPr>
          <p:cNvSpPr>
            <a:spLocks noGrp="1"/>
          </p:cNvSpPr>
          <p:nvPr>
            <p:ph type="title"/>
          </p:nvPr>
        </p:nvSpPr>
        <p:spPr/>
        <p:txBody>
          <a:bodyPr/>
          <a:lstStyle/>
          <a:p>
            <a:r>
              <a:rPr lang="en-CA" dirty="0"/>
              <a:t>Methodology- </a:t>
            </a:r>
            <a:r>
              <a:rPr kumimoji="0" lang="en-CA" sz="2800" b="0" i="0" u="none" strike="noStrike" kern="1200" cap="all" spc="30" normalizeH="0" baseline="0" noProof="0" dirty="0">
                <a:ln>
                  <a:noFill/>
                </a:ln>
                <a:solidFill>
                  <a:srgbClr val="000000"/>
                </a:solidFill>
                <a:effectLst/>
                <a:uLnTx/>
                <a:uFillTx/>
                <a:latin typeface="Univers Condensed"/>
                <a:ea typeface="+mj-ea"/>
                <a:cs typeface="+mj-cs"/>
              </a:rPr>
              <a:t>Training</a:t>
            </a:r>
            <a:endParaRPr lang="en-CA" dirty="0"/>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1C076AF3-23A2-951E-EDE6-57DD321D52BA}"/>
                  </a:ext>
                </a:extLst>
              </p:cNvPr>
              <p:cNvSpPr>
                <a:spLocks noGrp="1"/>
              </p:cNvSpPr>
              <p:nvPr>
                <p:ph idx="1"/>
              </p:nvPr>
            </p:nvSpPr>
            <p:spPr/>
            <p:txBody>
              <a:bodyPr/>
              <a:lstStyle/>
              <a:p>
                <a:r>
                  <a:rPr lang="en-CA" dirty="0"/>
                  <a:t>Cross-entropy loss</a:t>
                </a:r>
              </a:p>
              <a:p>
                <a:pPr lvl="1"/>
                <a:endParaRPr lang="en-CA" dirty="0"/>
              </a:p>
              <a:p>
                <a:r>
                  <a:rPr lang="en-CA" dirty="0"/>
                  <a:t>CLIP-based loss</a:t>
                </a:r>
              </a:p>
              <a:p>
                <a:pPr lvl="1"/>
                <a:endParaRPr lang="en-CA" dirty="0"/>
              </a:p>
              <a:p>
                <a:r>
                  <a:rPr lang="en-CA" dirty="0"/>
                  <a:t>Combined loss</a:t>
                </a:r>
              </a:p>
              <a:p>
                <a:endParaRPr lang="en-CA" dirty="0"/>
              </a:p>
              <a:p>
                <a14:m>
                  <m:oMath xmlns:m="http://schemas.openxmlformats.org/officeDocument/2006/math">
                    <m:r>
                      <a:rPr lang="en-CA" i="1" smtClean="0">
                        <a:latin typeface="Cambria Math" panose="02040503050406030204" pitchFamily="18" charset="0"/>
                        <a:ea typeface="Cambria Math" panose="02040503050406030204" pitchFamily="18" charset="0"/>
                      </a:rPr>
                      <m:t>𝜆</m:t>
                    </m:r>
                  </m:oMath>
                </a14:m>
                <a:r>
                  <a:rPr lang="en-CA" dirty="0"/>
                  <a:t> here is a warmup factor to first encourage the model to learn natural language before applying hallucination penalty.</a:t>
                </a:r>
              </a:p>
            </p:txBody>
          </p:sp>
        </mc:Choice>
        <mc:Fallback xmlns="">
          <p:sp>
            <p:nvSpPr>
              <p:cNvPr id="6" name="Content Placeholder 5">
                <a:extLst>
                  <a:ext uri="{FF2B5EF4-FFF2-40B4-BE49-F238E27FC236}">
                    <a16:creationId xmlns:a16="http://schemas.microsoft.com/office/drawing/2014/main" id="{1C076AF3-23A2-951E-EDE6-57DD321D52BA}"/>
                  </a:ext>
                </a:extLst>
              </p:cNvPr>
              <p:cNvSpPr>
                <a:spLocks noGrp="1" noRot="1" noChangeAspect="1" noMove="1" noResize="1" noEditPoints="1" noAdjustHandles="1" noChangeArrowheads="1" noChangeShapeType="1" noTextEdit="1"/>
              </p:cNvSpPr>
              <p:nvPr>
                <p:ph idx="1"/>
              </p:nvPr>
            </p:nvSpPr>
            <p:spPr>
              <a:blipFill>
                <a:blip r:embed="rId5"/>
                <a:stretch>
                  <a:fillRect l="-513" t="-816" r="-798"/>
                </a:stretch>
              </a:blipFill>
            </p:spPr>
            <p:txBody>
              <a:bodyPr/>
              <a:lstStyle/>
              <a:p>
                <a:r>
                  <a:rPr lang="en-CA">
                    <a:noFill/>
                  </a:rPr>
                  <a:t> </a:t>
                </a:r>
              </a:p>
            </p:txBody>
          </p:sp>
        </mc:Fallback>
      </mc:AlternateContent>
      <p:pic>
        <p:nvPicPr>
          <p:cNvPr id="8" name="Picture 7">
            <a:extLst>
              <a:ext uri="{FF2B5EF4-FFF2-40B4-BE49-F238E27FC236}">
                <a16:creationId xmlns:a16="http://schemas.microsoft.com/office/drawing/2014/main" id="{579BAF2D-32B7-3F77-7B9B-F89F130F97D9}"/>
              </a:ext>
            </a:extLst>
          </p:cNvPr>
          <p:cNvPicPr>
            <a:picLocks noChangeAspect="1"/>
          </p:cNvPicPr>
          <p:nvPr/>
        </p:nvPicPr>
        <p:blipFill>
          <a:blip r:embed="rId6"/>
          <a:stretch>
            <a:fillRect/>
          </a:stretch>
        </p:blipFill>
        <p:spPr>
          <a:xfrm>
            <a:off x="3700060" y="1941062"/>
            <a:ext cx="3105583" cy="838317"/>
          </a:xfrm>
          <a:prstGeom prst="rect">
            <a:avLst/>
          </a:prstGeom>
        </p:spPr>
      </p:pic>
      <p:pic>
        <p:nvPicPr>
          <p:cNvPr id="10" name="Picture 9">
            <a:extLst>
              <a:ext uri="{FF2B5EF4-FFF2-40B4-BE49-F238E27FC236}">
                <a16:creationId xmlns:a16="http://schemas.microsoft.com/office/drawing/2014/main" id="{8D8DFAE9-919B-E7C8-5EB7-BD51E9996E15}"/>
              </a:ext>
            </a:extLst>
          </p:cNvPr>
          <p:cNvPicPr>
            <a:picLocks noChangeAspect="1"/>
          </p:cNvPicPr>
          <p:nvPr/>
        </p:nvPicPr>
        <p:blipFill>
          <a:blip r:embed="rId7"/>
          <a:stretch>
            <a:fillRect/>
          </a:stretch>
        </p:blipFill>
        <p:spPr>
          <a:xfrm>
            <a:off x="3600033" y="2949551"/>
            <a:ext cx="3305636" cy="581106"/>
          </a:xfrm>
          <a:prstGeom prst="rect">
            <a:avLst/>
          </a:prstGeom>
        </p:spPr>
      </p:pic>
      <p:pic>
        <p:nvPicPr>
          <p:cNvPr id="12" name="Picture 11">
            <a:extLst>
              <a:ext uri="{FF2B5EF4-FFF2-40B4-BE49-F238E27FC236}">
                <a16:creationId xmlns:a16="http://schemas.microsoft.com/office/drawing/2014/main" id="{0969F3F9-7CDA-E841-21DA-B7C3C49114E5}"/>
              </a:ext>
            </a:extLst>
          </p:cNvPr>
          <p:cNvPicPr>
            <a:picLocks noChangeAspect="1"/>
          </p:cNvPicPr>
          <p:nvPr/>
        </p:nvPicPr>
        <p:blipFill>
          <a:blip r:embed="rId8"/>
          <a:stretch>
            <a:fillRect/>
          </a:stretch>
        </p:blipFill>
        <p:spPr>
          <a:xfrm>
            <a:off x="3700060" y="3848124"/>
            <a:ext cx="2038635" cy="400106"/>
          </a:xfrm>
          <a:prstGeom prst="rect">
            <a:avLst/>
          </a:prstGeom>
        </p:spPr>
      </p:pic>
      <p:pic>
        <p:nvPicPr>
          <p:cNvPr id="18" name="Audio 17">
            <a:extLst>
              <a:ext uri="{FF2B5EF4-FFF2-40B4-BE49-F238E27FC236}">
                <a16:creationId xmlns:a16="http://schemas.microsoft.com/office/drawing/2014/main" id="{6D5A4C65-3B13-17CF-DAC9-08B9A515E74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66919053"/>
      </p:ext>
    </p:extLst>
  </p:cSld>
  <p:clrMapOvr>
    <a:masterClrMapping/>
  </p:clrMapOvr>
  <mc:AlternateContent xmlns:mc="http://schemas.openxmlformats.org/markup-compatibility/2006">
    <mc:Choice xmlns:p14="http://schemas.microsoft.com/office/powerpoint/2010/main" Requires="p14">
      <p:transition spd="slow" p14:dur="2000" advTm="85397"/>
    </mc:Choice>
    <mc:Fallback>
      <p:transition spd="slow" advTm="85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extLst>
    <p:ext uri="{3A86A75C-4F4B-4683-9AE1-C65F6400EC91}">
      <p14:laserTraceLst xmlns:p14="http://schemas.microsoft.com/office/powerpoint/2010/main">
        <p14:tracePtLst>
          <p14:tracePt t="2342" x="4551363" y="6638925"/>
          <p14:tracePt t="2350" x="4565650" y="6442075"/>
          <p14:tracePt t="2357" x="4565650" y="6223000"/>
          <p14:tracePt t="2366" x="4565650" y="6046788"/>
          <p14:tracePt t="2374" x="4565650" y="5821363"/>
          <p14:tracePt t="2383" x="4565650" y="5588000"/>
          <p14:tracePt t="2391" x="4522788" y="5186363"/>
          <p14:tracePt t="2399" x="4494213" y="5080000"/>
          <p14:tracePt t="2407" x="4387850" y="4635500"/>
          <p14:tracePt t="2415" x="4318000" y="4360863"/>
          <p14:tracePt t="2423" x="4248150" y="4057650"/>
          <p14:tracePt t="2431" x="4205288" y="3902075"/>
          <p14:tracePt t="2439" x="4121150" y="3613150"/>
          <p14:tracePt t="2447" x="4043363" y="3336925"/>
          <p14:tracePt t="2456" x="4014788" y="3244850"/>
          <p14:tracePt t="2464" x="3957638" y="3048000"/>
          <p14:tracePt t="2472" x="3916363" y="2886075"/>
          <p14:tracePt t="2480" x="3916363" y="2828925"/>
          <p14:tracePt t="2488" x="3887788" y="2730500"/>
          <p14:tracePt t="2497" x="3873500" y="2660650"/>
          <p14:tracePt t="2505" x="3859213" y="2609850"/>
          <p14:tracePt t="2513" x="3844925" y="2582863"/>
          <p14:tracePt t="2521" x="3844925" y="2554288"/>
          <p14:tracePt t="2529" x="3844925" y="2540000"/>
          <p14:tracePt t="2805" x="3830638" y="2540000"/>
          <p14:tracePt t="2813" x="3810000" y="2540000"/>
          <p14:tracePt t="2821" x="3767138" y="2554288"/>
          <p14:tracePt t="2829" x="3725863" y="2568575"/>
          <p14:tracePt t="2838" x="3683000" y="2582863"/>
          <p14:tracePt t="2846" x="3640138" y="2597150"/>
          <p14:tracePt t="2854" x="3598863" y="2609850"/>
          <p14:tracePt t="2862" x="3527425" y="2624138"/>
          <p14:tracePt t="2870" x="3478213" y="2638425"/>
          <p14:tracePt t="2879" x="3422650" y="2638425"/>
          <p14:tracePt t="2887" x="3351213" y="2638425"/>
          <p14:tracePt t="2895" x="3281363" y="2638425"/>
          <p14:tracePt t="2903" x="3224213" y="2638425"/>
          <p14:tracePt t="2911" x="3175000" y="2638425"/>
          <p14:tracePt t="2920" x="3117850" y="2624138"/>
          <p14:tracePt t="2928" x="3090863" y="2597150"/>
          <p14:tracePt t="2936" x="3048000" y="2554288"/>
          <p14:tracePt t="2944" x="3019425" y="2511425"/>
          <p14:tracePt t="2953" x="3005138" y="2470150"/>
          <p14:tracePt t="2961" x="2990850" y="2413000"/>
          <p14:tracePt t="2969" x="2978150" y="2343150"/>
          <p14:tracePt t="2977" x="2978150" y="2292350"/>
          <p14:tracePt t="2985" x="2978150" y="2208213"/>
          <p14:tracePt t="2994" x="2978150" y="2138363"/>
          <p14:tracePt t="3002" x="2978150" y="2066925"/>
          <p14:tracePt t="3010" x="2978150" y="2038350"/>
          <p14:tracePt t="3018" x="2990850" y="1974850"/>
          <p14:tracePt t="3027" x="3005138" y="1933575"/>
          <p14:tracePt t="3035" x="3019425" y="1905000"/>
          <p14:tracePt t="3043" x="3033713" y="1876425"/>
          <p14:tracePt t="3051" x="3048000" y="1862138"/>
          <p14:tracePt t="3059" x="3048000" y="1847850"/>
          <p14:tracePt t="3068" x="3062288" y="1847850"/>
          <p14:tracePt t="3084" x="3076575" y="1847850"/>
          <p14:tracePt t="3092" x="3090863" y="1847850"/>
          <p14:tracePt t="3125" x="3105150" y="1862138"/>
          <p14:tracePt t="3133" x="3105150" y="1876425"/>
          <p14:tracePt t="3150" x="3105150" y="1890713"/>
          <p14:tracePt t="3158" x="3117850" y="1890713"/>
          <p14:tracePt t="3174" x="3117850" y="1905000"/>
          <p14:tracePt t="3183" x="3132138" y="1905000"/>
          <p14:tracePt t="3191" x="3132138" y="1919288"/>
          <p14:tracePt t="3207" x="3146425" y="1919288"/>
          <p14:tracePt t="3216" x="3160713" y="1919288"/>
          <p14:tracePt t="3232" x="3175000" y="1919288"/>
          <p14:tracePt t="3248" x="3189288" y="1919288"/>
          <p14:tracePt t="3265" x="3203575" y="1919288"/>
          <p14:tracePt t="3274" x="3209925" y="1919288"/>
          <p14:tracePt t="3290" x="3224213" y="1905000"/>
          <p14:tracePt t="3306" x="3224213" y="1890713"/>
          <p14:tracePt t="3314" x="3238500" y="1890713"/>
          <p14:tracePt t="3322" x="3238500" y="1876425"/>
          <p14:tracePt t="3339" x="3238500" y="1862138"/>
          <p14:tracePt t="3643" x="3203575" y="1862138"/>
          <p14:tracePt t="3651" x="3160713" y="1862138"/>
          <p14:tracePt t="3659" x="3062288" y="1862138"/>
          <p14:tracePt t="3668" x="2963863" y="1862138"/>
          <p14:tracePt t="3676" x="2906713" y="1862138"/>
          <p14:tracePt t="3684" x="2814638" y="1862138"/>
          <p14:tracePt t="3692" x="2701925" y="1862138"/>
          <p14:tracePt t="3700" x="2617788" y="1862138"/>
          <p14:tracePt t="3709" x="2540000" y="1862138"/>
          <p14:tracePt t="3717" x="2455863" y="1862138"/>
          <p14:tracePt t="3725" x="2384425" y="1876425"/>
          <p14:tracePt t="3733" x="2314575" y="1876425"/>
          <p14:tracePt t="3741" x="2265363" y="1876425"/>
          <p14:tracePt t="3750" x="2208213" y="1876425"/>
          <p14:tracePt t="3758" x="2152650" y="1876425"/>
          <p14:tracePt t="3766" x="2095500" y="1876425"/>
          <p14:tracePt t="3774" x="2038350" y="1876425"/>
          <p14:tracePt t="3783" x="1982788" y="1876425"/>
          <p14:tracePt t="3791" x="1974850" y="1876425"/>
          <p14:tracePt t="3799" x="1890713" y="1876425"/>
          <p14:tracePt t="3807" x="1835150" y="1876425"/>
          <p14:tracePt t="3816" x="1778000" y="1876425"/>
          <p14:tracePt t="3824" x="1735138" y="1876425"/>
          <p14:tracePt t="3832" x="1679575" y="1876425"/>
          <p14:tracePt t="3841" x="1644650" y="1876425"/>
          <p14:tracePt t="3849" x="1573213" y="1876425"/>
          <p14:tracePt t="3857" x="1517650" y="1876425"/>
          <p14:tracePt t="3865" x="1460500" y="1876425"/>
          <p14:tracePt t="3873" x="1390650" y="1876425"/>
          <p14:tracePt t="3882" x="1312863" y="1890713"/>
          <p14:tracePt t="3889" x="1255713" y="1890713"/>
          <p14:tracePt t="3897" x="1227138" y="1890713"/>
          <p14:tracePt t="3906" x="1171575" y="1890713"/>
          <p14:tracePt t="3914" x="1143000" y="1905000"/>
          <p14:tracePt t="3922" x="1100138" y="1905000"/>
          <p14:tracePt t="3930" x="1085850" y="1905000"/>
          <p14:tracePt t="3939" x="1073150" y="1905000"/>
          <p14:tracePt t="3947" x="1065213" y="1905000"/>
          <p14:tracePt t="3979" x="1050925" y="1890713"/>
          <p14:tracePt t="4004" x="1050925" y="1876425"/>
          <p14:tracePt t="4012" x="1036638" y="1876425"/>
          <p14:tracePt t="4021" x="1036638" y="1862138"/>
          <p14:tracePt t="4029" x="1022350" y="1862138"/>
          <p14:tracePt t="4037" x="1022350" y="1847850"/>
          <p14:tracePt t="4053" x="1009650" y="1835150"/>
          <p14:tracePt t="4070" x="995363" y="1820863"/>
          <p14:tracePt t="4095" x="981075" y="1806575"/>
          <p14:tracePt t="4111" x="966788" y="1806575"/>
          <p14:tracePt t="4127" x="952500" y="1806575"/>
          <p14:tracePt t="4136" x="938213" y="1806575"/>
          <p14:tracePt t="4144" x="923925" y="1820863"/>
          <p14:tracePt t="4153" x="909638" y="1835150"/>
          <p14:tracePt t="4161" x="895350" y="1847850"/>
          <p14:tracePt t="4169" x="882650" y="1862138"/>
          <p14:tracePt t="4177" x="868363" y="1862138"/>
          <p14:tracePt t="4185" x="868363" y="1876425"/>
          <p14:tracePt t="4201" x="854075" y="1876425"/>
          <p14:tracePt t="4210" x="854075" y="1890713"/>
          <p14:tracePt t="4243" x="854075" y="1905000"/>
          <p14:tracePt t="4259" x="868363" y="1905000"/>
          <p14:tracePt t="4267" x="882650" y="1919288"/>
          <p14:tracePt t="4284" x="895350" y="1933575"/>
          <p14:tracePt t="4292" x="909638" y="1947863"/>
          <p14:tracePt t="4300" x="923925" y="1962150"/>
          <p14:tracePt t="4308" x="923925" y="1989138"/>
          <p14:tracePt t="4316" x="938213" y="2017713"/>
          <p14:tracePt t="4325" x="966788" y="2038350"/>
          <p14:tracePt t="4333" x="966788" y="2052638"/>
          <p14:tracePt t="4341" x="995363" y="2081213"/>
          <p14:tracePt t="4349" x="1009650" y="2109788"/>
          <p14:tracePt t="4358" x="1036638" y="2124075"/>
          <p14:tracePt t="4366" x="1065213" y="2138363"/>
          <p14:tracePt t="4374" x="1073150" y="2152650"/>
          <p14:tracePt t="4382" x="1100138" y="2165350"/>
          <p14:tracePt t="4390" x="1114425" y="2165350"/>
          <p14:tracePt t="4399" x="1143000" y="2179638"/>
          <p14:tracePt t="4407" x="1171575" y="2179638"/>
          <p14:tracePt t="4415" x="1185863" y="2179638"/>
          <p14:tracePt t="4423" x="1212850" y="2179638"/>
          <p14:tracePt t="4432" x="1241425" y="2179638"/>
          <p14:tracePt t="4440" x="1284288" y="2179638"/>
          <p14:tracePt t="4448" x="1312863" y="2193925"/>
          <p14:tracePt t="4456" x="1354138" y="2193925"/>
          <p14:tracePt t="4464" x="1390650" y="2193925"/>
          <p14:tracePt t="4473" x="1431925" y="2193925"/>
          <p14:tracePt t="4481" x="1503363" y="2208213"/>
          <p14:tracePt t="4489" x="1544638" y="2208213"/>
          <p14:tracePt t="4497" x="1616075" y="2208213"/>
          <p14:tracePt t="4505" x="1671638" y="2222500"/>
          <p14:tracePt t="4514" x="1720850" y="2222500"/>
          <p14:tracePt t="4522" x="1735138" y="2222500"/>
          <p14:tracePt t="4530" x="1792288" y="2222500"/>
          <p14:tracePt t="4538" x="1862138" y="2222500"/>
          <p14:tracePt t="4547" x="1876425" y="2222500"/>
          <p14:tracePt t="4555" x="1947863" y="2222500"/>
          <p14:tracePt t="4563" x="1962150" y="2222500"/>
          <p14:tracePt t="4571" x="2011363" y="2222500"/>
          <p14:tracePt t="4579" x="2038350" y="2222500"/>
          <p14:tracePt t="4588" x="2081213" y="2208213"/>
          <p14:tracePt t="4596" x="2109788" y="2193925"/>
          <p14:tracePt t="4604" x="2152650" y="2179638"/>
          <p14:tracePt t="4612" x="2179638" y="2165350"/>
          <p14:tracePt t="4621" x="2208213" y="2152650"/>
          <p14:tracePt t="4629" x="2236788" y="2138363"/>
          <p14:tracePt t="4637" x="2265363" y="2124075"/>
          <p14:tracePt t="4645" x="2286000" y="2124075"/>
          <p14:tracePt t="4653" x="2314575" y="2124075"/>
          <p14:tracePt t="4662" x="2328863" y="2109788"/>
          <p14:tracePt t="4670" x="2355850" y="2109788"/>
          <p14:tracePt t="4678" x="2384425" y="2109788"/>
          <p14:tracePt t="4686" x="2398713" y="2109788"/>
          <p14:tracePt t="4695" x="2427288" y="2109788"/>
          <p14:tracePt t="4703" x="2441575" y="2109788"/>
          <p14:tracePt t="4711" x="2470150" y="2109788"/>
          <p14:tracePt t="4720" x="2482850" y="2109788"/>
          <p14:tracePt t="4728" x="2511425" y="2109788"/>
          <p14:tracePt t="4736" x="2525713" y="2109788"/>
          <p14:tracePt t="4744" x="2540000" y="2109788"/>
          <p14:tracePt t="4753" x="2554288" y="2109788"/>
          <p14:tracePt t="4760" x="2568575" y="2109788"/>
          <p14:tracePt t="4768" x="2582863" y="2109788"/>
          <p14:tracePt t="4793" x="2589213" y="2109788"/>
          <p14:tracePt t="5056" x="2617788" y="2109788"/>
          <p14:tracePt t="5064" x="2646363" y="2109788"/>
          <p14:tracePt t="5073" x="2701925" y="2109788"/>
          <p14:tracePt t="5081" x="2773363" y="2109788"/>
          <p14:tracePt t="5089" x="2843213" y="2109788"/>
          <p14:tracePt t="5097" x="2921000" y="2124075"/>
          <p14:tracePt t="5105" x="3005138" y="2124075"/>
          <p14:tracePt t="5114" x="3076575" y="2124075"/>
          <p14:tracePt t="5122" x="3146425" y="2124075"/>
          <p14:tracePt t="5130" x="3175000" y="2124075"/>
          <p14:tracePt t="5138" x="3209925" y="2124075"/>
          <p14:tracePt t="5146" x="3252788" y="2124075"/>
          <p14:tracePt t="5155" x="3281363" y="2109788"/>
          <p14:tracePt t="5163" x="3295650" y="2095500"/>
          <p14:tracePt t="5171" x="3322638" y="2081213"/>
          <p14:tracePt t="5180" x="3322638" y="2066925"/>
          <p14:tracePt t="5188" x="3322638" y="2052638"/>
          <p14:tracePt t="5196" x="3322638" y="2025650"/>
          <p14:tracePt t="5204" x="3322638" y="2017713"/>
          <p14:tracePt t="5212" x="3322638" y="2003425"/>
          <p14:tracePt t="5221" x="3295650" y="1989138"/>
          <p14:tracePt t="5229" x="3267075" y="1989138"/>
          <p14:tracePt t="5237" x="3224213" y="1989138"/>
          <p14:tracePt t="5245" x="3175000" y="1974850"/>
          <p14:tracePt t="5253" x="3117850" y="1974850"/>
          <p14:tracePt t="5262" x="3033713" y="1974850"/>
          <p14:tracePt t="5270" x="2906713" y="1974850"/>
          <p14:tracePt t="5278" x="2787650" y="1974850"/>
          <p14:tracePt t="5286" x="2673350" y="1989138"/>
          <p14:tracePt t="5295" x="2603500" y="2003425"/>
          <p14:tracePt t="5303" x="2482850" y="2025650"/>
          <p14:tracePt t="5311" x="2370138" y="2066925"/>
          <p14:tracePt t="5320" x="2279650" y="2095500"/>
          <p14:tracePt t="5328" x="2165350" y="2138363"/>
          <p14:tracePt t="5336" x="2081213" y="2193925"/>
          <p14:tracePt t="5345" x="2011363" y="2236788"/>
          <p14:tracePt t="5353" x="1962150" y="2279650"/>
          <p14:tracePt t="5360" x="1905000" y="2320925"/>
          <p14:tracePt t="5368" x="1876425" y="2355850"/>
          <p14:tracePt t="5377" x="1876425" y="2370138"/>
          <p14:tracePt t="5385" x="1847850" y="2413000"/>
          <p14:tracePt t="5393" x="1847850" y="2455863"/>
          <p14:tracePt t="5401" x="1835150" y="2497138"/>
          <p14:tracePt t="5409" x="1835150" y="2540000"/>
          <p14:tracePt t="5418" x="1835150" y="2582863"/>
          <p14:tracePt t="5426" x="1835150" y="2624138"/>
          <p14:tracePt t="5434" x="1835150" y="2652713"/>
          <p14:tracePt t="5442" x="1835150" y="2660650"/>
          <p14:tracePt t="5451" x="1835150" y="2701925"/>
          <p14:tracePt t="5459" x="1847850" y="2730500"/>
          <p14:tracePt t="5467" x="1862138" y="2759075"/>
          <p14:tracePt t="5475" x="1890713" y="2787650"/>
          <p14:tracePt t="5483" x="1919288" y="2800350"/>
          <p14:tracePt t="5492" x="1962150" y="2814638"/>
          <p14:tracePt t="5500" x="1997075" y="2814638"/>
          <p14:tracePt t="5508" x="2038350" y="2814638"/>
          <p14:tracePt t="5516" x="2109788" y="2814638"/>
          <p14:tracePt t="5524" x="2179638" y="2814638"/>
          <p14:tracePt t="5533" x="2251075" y="2800350"/>
          <p14:tracePt t="5541" x="2328863" y="2773363"/>
          <p14:tracePt t="5549" x="2398713" y="2744788"/>
          <p14:tracePt t="5557" x="2455863" y="2701925"/>
          <p14:tracePt t="5565" x="2525713" y="2673350"/>
          <p14:tracePt t="5574" x="2540000" y="2652713"/>
          <p14:tracePt t="5582" x="2582863" y="2624138"/>
          <p14:tracePt t="5590" x="2603500" y="2597150"/>
          <p14:tracePt t="5598" x="2617788" y="2568575"/>
          <p14:tracePt t="5607" x="2632075" y="2540000"/>
          <p14:tracePt t="5615" x="2632075" y="2511425"/>
          <p14:tracePt t="5623" x="2632075" y="2470150"/>
          <p14:tracePt t="5631" x="2632075" y="2455863"/>
          <p14:tracePt t="5639" x="2632075" y="2427288"/>
          <p14:tracePt t="5648" x="2603500" y="2413000"/>
          <p14:tracePt t="5656" x="2568575" y="2384425"/>
          <p14:tracePt t="5664" x="2540000" y="2370138"/>
          <p14:tracePt t="5672" x="2482850" y="2355850"/>
          <p14:tracePt t="5681" x="2427288" y="2343150"/>
          <p14:tracePt t="5689" x="2370138" y="2335213"/>
          <p14:tracePt t="5697" x="2300288" y="2320925"/>
          <p14:tracePt t="5705" x="2236788" y="2320925"/>
          <p14:tracePt t="5713" x="2165350" y="2320925"/>
          <p14:tracePt t="5722" x="2081213" y="2320925"/>
          <p14:tracePt t="5730" x="2011363" y="2320925"/>
          <p14:tracePt t="5738" x="1933575" y="2320925"/>
          <p14:tracePt t="5746" x="1876425" y="2320925"/>
          <p14:tracePt t="5754" x="1806575" y="2335213"/>
          <p14:tracePt t="5763" x="1763713" y="2343150"/>
          <p14:tracePt t="5771" x="1735138" y="2355850"/>
          <p14:tracePt t="5779" x="1708150" y="2384425"/>
          <p14:tracePt t="5787" x="1693863" y="2413000"/>
          <p14:tracePt t="5796" x="1679575" y="2427288"/>
          <p14:tracePt t="5804" x="1679575" y="2455863"/>
          <p14:tracePt t="5812" x="1679575" y="2482850"/>
          <p14:tracePt t="5820" x="1679575" y="2497138"/>
          <p14:tracePt t="5828" x="1679575" y="2540000"/>
          <p14:tracePt t="5837" x="1679575" y="2554288"/>
          <p14:tracePt t="5845" x="1693863" y="2597150"/>
          <p14:tracePt t="5853" x="1693863" y="2609850"/>
          <p14:tracePt t="5861" x="1735138" y="2652713"/>
          <p14:tracePt t="5870" x="1749425" y="2660650"/>
          <p14:tracePt t="5878" x="1778000" y="2687638"/>
          <p14:tracePt t="5886" x="1806575" y="2701925"/>
          <p14:tracePt t="5895" x="1847850" y="2716213"/>
          <p14:tracePt t="5903" x="1890713" y="2716213"/>
          <p14:tracePt t="5911" x="1933575" y="2716213"/>
          <p14:tracePt t="5919" x="1982788" y="2716213"/>
          <p14:tracePt t="5928" x="2038350" y="2716213"/>
          <p14:tracePt t="5935" x="2081213" y="2701925"/>
          <p14:tracePt t="5943" x="2152650" y="2673350"/>
          <p14:tracePt t="5952" x="2193925" y="2652713"/>
          <p14:tracePt t="5960" x="2265363" y="2609850"/>
          <p14:tracePt t="5968" x="2314575" y="2568575"/>
          <p14:tracePt t="5976" x="2370138" y="2540000"/>
          <p14:tracePt t="5984" x="2384425" y="2511425"/>
          <p14:tracePt t="5993" x="2427288" y="2482850"/>
          <p14:tracePt t="6001" x="2470150" y="2455863"/>
          <p14:tracePt t="6009" x="2482850" y="2427288"/>
          <p14:tracePt t="6017" x="2511425" y="2398713"/>
          <p14:tracePt t="6026" x="2511425" y="2384425"/>
          <p14:tracePt t="6034" x="2525713" y="2384425"/>
          <p14:tracePt t="6042" x="2525713" y="2370138"/>
          <p14:tracePt t="6050" x="2525713" y="2355850"/>
          <p14:tracePt t="6116" x="2511425" y="2355850"/>
          <p14:tracePt t="7090" x="2525713" y="2355850"/>
          <p14:tracePt t="7098" x="2554288" y="2355850"/>
          <p14:tracePt t="7106" x="2568575" y="2355850"/>
          <p14:tracePt t="7114" x="2589213" y="2355850"/>
          <p14:tracePt t="7122" x="2617788" y="2355850"/>
          <p14:tracePt t="7131" x="2646363" y="2355850"/>
          <p14:tracePt t="7139" x="2673350" y="2355850"/>
          <p14:tracePt t="7147" x="2687638" y="2355850"/>
          <p14:tracePt t="7155" x="2730500" y="2355850"/>
          <p14:tracePt t="7164" x="2744788" y="2355850"/>
          <p14:tracePt t="7172" x="2773363" y="2370138"/>
          <p14:tracePt t="7180" x="2800350" y="2370138"/>
          <p14:tracePt t="7188" x="2828925" y="2384425"/>
          <p14:tracePt t="7196" x="2843213" y="2398713"/>
          <p14:tracePt t="7205" x="2857500" y="2413000"/>
          <p14:tracePt t="7213" x="2886075" y="2413000"/>
          <p14:tracePt t="7221" x="2892425" y="2427288"/>
          <p14:tracePt t="7229" x="2906713" y="2427288"/>
          <p14:tracePt t="7238" x="2921000" y="2441575"/>
          <p14:tracePt t="7246" x="2935288" y="2441575"/>
          <p14:tracePt t="7254" x="2949575" y="2441575"/>
          <p14:tracePt t="7262" x="2949575" y="2455863"/>
          <p14:tracePt t="7270" x="2963863" y="2455863"/>
          <p14:tracePt t="7279" x="2963863" y="2470150"/>
          <p14:tracePt t="7295" x="2978150" y="2470150"/>
          <p14:tracePt t="7311" x="2978150" y="2482850"/>
          <p14:tracePt t="7361" x="2978150" y="2497138"/>
          <p14:tracePt t="7370" x="2990850" y="2497138"/>
          <p14:tracePt t="7394" x="2990850" y="2511425"/>
          <p14:tracePt t="7402" x="2990850" y="2525713"/>
          <p14:tracePt t="7410" x="3005138" y="2525713"/>
          <p14:tracePt t="7418" x="3005138" y="2540000"/>
          <p14:tracePt t="7427" x="3005138" y="2554288"/>
          <p14:tracePt t="7435" x="3019425" y="2568575"/>
          <p14:tracePt t="7451" x="3019425" y="2582863"/>
          <p14:tracePt t="7459" x="3033713" y="2597150"/>
          <p14:tracePt t="7468" x="3033713" y="2609850"/>
          <p14:tracePt t="7476" x="3048000" y="2624138"/>
          <p14:tracePt t="7492" x="3048000" y="2638425"/>
          <p14:tracePt t="7501" x="3062288" y="2652713"/>
          <p14:tracePt t="7517" x="3062288" y="2660650"/>
          <p14:tracePt t="7533" x="3076575" y="2673350"/>
          <p14:tracePt t="7566" x="3090863" y="2687638"/>
          <p14:tracePt t="8092" x="3105150" y="2687638"/>
          <p14:tracePt t="8183" x="3105150" y="2701925"/>
          <p14:tracePt t="8191" x="3117850" y="2701925"/>
          <p14:tracePt t="8240" x="3132138" y="2701925"/>
          <p14:tracePt t="8273" x="3146425" y="2701925"/>
          <p14:tracePt t="8289" x="3160713" y="2701925"/>
          <p14:tracePt t="8297" x="3175000" y="2701925"/>
          <p14:tracePt t="8306" x="3189288" y="2701925"/>
          <p14:tracePt t="8314" x="3209925" y="2701925"/>
          <p14:tracePt t="8322" x="3238500" y="2701925"/>
          <p14:tracePt t="8330" x="3281363" y="2701925"/>
          <p14:tracePt t="8339" x="3322638" y="2701925"/>
          <p14:tracePt t="8347" x="3365500" y="2701925"/>
          <p14:tracePt t="8355" x="3408363" y="2701925"/>
          <p14:tracePt t="8363" x="3449638" y="2701925"/>
          <p14:tracePt t="8372" x="3478213" y="2701925"/>
          <p14:tracePt t="8380" x="3513138" y="2701925"/>
          <p14:tracePt t="8388" x="3556000" y="2701925"/>
          <p14:tracePt t="8396" x="3584575" y="2701925"/>
          <p14:tracePt t="8404" x="3625850" y="2701925"/>
          <p14:tracePt t="8412" x="3654425" y="2701925"/>
          <p14:tracePt t="8421" x="3683000" y="2701925"/>
          <p14:tracePt t="8429" x="3697288" y="2701925"/>
          <p14:tracePt t="8437" x="3725863" y="2701925"/>
          <p14:tracePt t="8445" x="3740150" y="2701925"/>
          <p14:tracePt t="8462" x="3752850" y="2701925"/>
          <p14:tracePt t="8486" x="3767138" y="2701925"/>
          <p14:tracePt t="9226" x="3781425" y="2701925"/>
          <p14:tracePt t="9242" x="3795713" y="2701925"/>
          <p14:tracePt t="9251" x="3810000" y="2701925"/>
          <p14:tracePt t="9267" x="3816350" y="2701925"/>
          <p14:tracePt t="9284" x="3830638" y="2701925"/>
          <p14:tracePt t="9308" x="3844925" y="2701925"/>
          <p14:tracePt t="9357" x="3859213" y="2701925"/>
          <p14:tracePt t="10097" x="3873500" y="2701925"/>
          <p14:tracePt t="10105" x="3887788" y="2701925"/>
          <p14:tracePt t="10113" x="3902075" y="2701925"/>
          <p14:tracePt t="10121" x="3916363" y="2701925"/>
          <p14:tracePt t="10130" x="3943350" y="2716213"/>
          <p14:tracePt t="10138" x="3957638" y="2716213"/>
          <p14:tracePt t="10146" x="3971925" y="2730500"/>
          <p14:tracePt t="10154" x="3986213" y="2730500"/>
          <p14:tracePt t="10163" x="4000500" y="2730500"/>
          <p14:tracePt t="10171" x="4014788" y="2730500"/>
          <p14:tracePt t="10179" x="4029075" y="2744788"/>
          <p14:tracePt t="10187" x="4043363" y="2744788"/>
          <p14:tracePt t="10204" x="4057650" y="2759075"/>
          <p14:tracePt t="10228" x="4070350" y="2759075"/>
          <p14:tracePt t="10253" x="4070350" y="2773363"/>
          <p14:tracePt t="10327" x="4070350" y="2787650"/>
          <p14:tracePt t="10384" x="4057650" y="2787650"/>
          <p14:tracePt t="10401" x="4043363" y="2787650"/>
          <p14:tracePt t="10409" x="4029075" y="2787650"/>
          <p14:tracePt t="10426" x="4014788" y="2773363"/>
          <p14:tracePt t="10442" x="4000500" y="2773363"/>
          <p14:tracePt t="10450" x="4000500" y="2759075"/>
          <p14:tracePt t="10458" x="3986213" y="2759075"/>
          <p14:tracePt t="10467" x="3971925" y="2759075"/>
          <p14:tracePt t="10475" x="3957638" y="2744788"/>
          <p14:tracePt t="10483" x="3943350" y="2744788"/>
          <p14:tracePt t="10491" x="3930650" y="2730500"/>
          <p14:tracePt t="10500" x="3902075" y="2716213"/>
          <p14:tracePt t="10508" x="3887788" y="2716213"/>
          <p14:tracePt t="10516" x="3859213" y="2701925"/>
          <p14:tracePt t="10524" x="3816350" y="2701925"/>
          <p14:tracePt t="10533" x="3781425" y="2687638"/>
          <p14:tracePt t="10541" x="3740150" y="2687638"/>
          <p14:tracePt t="10549" x="3697288" y="2673350"/>
          <p14:tracePt t="10557" x="3640138" y="2673350"/>
          <p14:tracePt t="10565" x="3598863" y="2673350"/>
          <p14:tracePt t="10574" x="3556000" y="2673350"/>
          <p14:tracePt t="10582" x="3506788" y="2673350"/>
          <p14:tracePt t="10590" x="3492500" y="2673350"/>
          <p14:tracePt t="10598" x="3449638" y="2687638"/>
          <p14:tracePt t="10606" x="3408363" y="2701925"/>
          <p14:tracePt t="10615" x="3394075" y="2716213"/>
          <p14:tracePt t="10623" x="3351213" y="2744788"/>
          <p14:tracePt t="10631" x="3336925" y="2759075"/>
          <p14:tracePt t="10639" x="3308350" y="2773363"/>
          <p14:tracePt t="10648" x="3295650" y="2787650"/>
          <p14:tracePt t="10656" x="3281363" y="2800350"/>
          <p14:tracePt t="10664" x="3267075" y="2814638"/>
          <p14:tracePt t="10672" x="3252788" y="2828925"/>
          <p14:tracePt t="10680" x="3238500" y="2828925"/>
          <p14:tracePt t="10689" x="3238500" y="2843213"/>
          <p14:tracePt t="10697" x="3224213" y="2843213"/>
          <p14:tracePt t="10705" x="3224213" y="2857500"/>
          <p14:tracePt t="10713" x="3209925" y="2857500"/>
          <p14:tracePt t="10730" x="3209925" y="2871788"/>
          <p14:tracePt t="11009" x="3203575" y="2871788"/>
          <p14:tracePt t="11017" x="3189288" y="2871788"/>
          <p14:tracePt t="11025" x="3175000" y="2871788"/>
          <p14:tracePt t="11042" x="3132138" y="2871788"/>
          <p14:tracePt t="11050" x="3090863" y="2871788"/>
          <p14:tracePt t="11058" x="3033713" y="2857500"/>
          <p14:tracePt t="11066" x="2978150" y="2857500"/>
          <p14:tracePt t="11075" x="2857500" y="2828925"/>
          <p14:tracePt t="11083" x="2800350" y="2814638"/>
          <p14:tracePt t="11091" x="2701925" y="2800350"/>
          <p14:tracePt t="11099" x="2603500" y="2787650"/>
          <p14:tracePt t="11108" x="2511425" y="2773363"/>
          <p14:tracePt t="11116" x="2398713" y="2759075"/>
          <p14:tracePt t="11124" x="2314575" y="2744788"/>
          <p14:tracePt t="11132" x="2251075" y="2744788"/>
          <p14:tracePt t="11140" x="2165350" y="2744788"/>
          <p14:tracePt t="11148" x="2138363" y="2744788"/>
          <p14:tracePt t="11157" x="2066925" y="2744788"/>
          <p14:tracePt t="11165" x="2025650" y="2744788"/>
          <p14:tracePt t="11173" x="1982788" y="2744788"/>
          <p14:tracePt t="11181" x="1947863" y="2744788"/>
          <p14:tracePt t="11190" x="1905000" y="2744788"/>
          <p14:tracePt t="11198" x="1862138" y="2744788"/>
          <p14:tracePt t="11206" x="1835150" y="2744788"/>
          <p14:tracePt t="11214" x="1820863" y="2744788"/>
          <p14:tracePt t="11223" x="1778000" y="2744788"/>
          <p14:tracePt t="11231" x="1763713" y="2744788"/>
          <p14:tracePt t="11239" x="1735138" y="2759075"/>
          <p14:tracePt t="11247" x="1720850" y="2773363"/>
          <p14:tracePt t="11255" x="1708150" y="2773363"/>
          <p14:tracePt t="11264" x="1679575" y="2787650"/>
          <p14:tracePt t="11272" x="1671638" y="2800350"/>
          <p14:tracePt t="11288" x="1657350" y="2814638"/>
          <p14:tracePt t="11296" x="1644650" y="2828925"/>
          <p14:tracePt t="11313" x="1630363" y="2843213"/>
          <p14:tracePt t="11321" x="1616075" y="2857500"/>
          <p14:tracePt t="11329" x="1616075" y="2871788"/>
          <p14:tracePt t="11338" x="1601788" y="2886075"/>
          <p14:tracePt t="11346" x="1587500" y="2886075"/>
          <p14:tracePt t="11354" x="1587500" y="2900363"/>
          <p14:tracePt t="11362" x="1573213" y="2900363"/>
          <p14:tracePt t="11370" x="1558925" y="2914650"/>
          <p14:tracePt t="11379" x="1544638" y="2914650"/>
          <p14:tracePt t="11387" x="1530350" y="2927350"/>
          <p14:tracePt t="11403" x="1517650" y="2941638"/>
          <p14:tracePt t="11411" x="1503363" y="2941638"/>
          <p14:tracePt t="11420" x="1503363" y="2955925"/>
          <p14:tracePt t="11428" x="1489075" y="2955925"/>
          <p14:tracePt t="11444" x="1474788" y="2955925"/>
          <p14:tracePt t="11453" x="1474788" y="2963863"/>
          <p14:tracePt t="11461" x="1460500" y="2963863"/>
          <p14:tracePt t="11576" x="1474788" y="2963863"/>
          <p14:tracePt t="11617" x="1489075" y="2963863"/>
          <p14:tracePt t="12615" x="1503363" y="2963863"/>
          <p14:tracePt t="12714" x="1503363" y="2978150"/>
          <p14:tracePt t="13059" x="1517650" y="2978150"/>
          <p14:tracePt t="13585" x="1503363" y="2978150"/>
          <p14:tracePt t="13609" x="1503363" y="2990850"/>
          <p14:tracePt t="13626" x="1489075" y="2990850"/>
          <p14:tracePt t="13634" x="1489075" y="3005138"/>
          <p14:tracePt t="13651" x="1474788" y="3005138"/>
          <p14:tracePt t="13659" x="1474788" y="3019425"/>
          <p14:tracePt t="13675" x="1460500" y="3019425"/>
          <p14:tracePt t="13692" x="1446213" y="3019425"/>
          <p14:tracePt t="13724" x="1431925" y="3019425"/>
          <p14:tracePt t="13749" x="1431925" y="3005138"/>
          <p14:tracePt t="13758" x="1431925" y="2990850"/>
          <p14:tracePt t="13766" x="1431925" y="2978150"/>
          <p14:tracePt t="13782" x="1431925" y="2955925"/>
          <p14:tracePt t="13790" x="1446213" y="2941638"/>
          <p14:tracePt t="13799" x="1460500" y="2927350"/>
          <p14:tracePt t="13807" x="1474788" y="2900363"/>
          <p14:tracePt t="13815" x="1489075" y="2886075"/>
          <p14:tracePt t="13823" x="1503363" y="2886075"/>
          <p14:tracePt t="13831" x="1517650" y="2871788"/>
          <p14:tracePt t="13840" x="1530350" y="2857500"/>
          <p14:tracePt t="13848" x="1544638" y="2857500"/>
          <p14:tracePt t="13864" x="1558925" y="2857500"/>
          <p14:tracePt t="13872" x="1573213" y="2857500"/>
          <p14:tracePt t="13881" x="1601788" y="2857500"/>
          <p14:tracePt t="13889" x="1630363" y="2857500"/>
          <p14:tracePt t="13897" x="1644650" y="2857500"/>
          <p14:tracePt t="13905" x="1671638" y="2857500"/>
          <p14:tracePt t="13914" x="1693863" y="2857500"/>
          <p14:tracePt t="13922" x="1708150" y="2857500"/>
          <p14:tracePt t="13930" x="1735138" y="2857500"/>
          <p14:tracePt t="13938" x="1763713" y="2857500"/>
          <p14:tracePt t="13946" x="1778000" y="2857500"/>
          <p14:tracePt t="13954" x="1792288" y="2857500"/>
          <p14:tracePt t="13963" x="1806575" y="2857500"/>
          <p14:tracePt t="13971" x="1820863" y="2857500"/>
          <p14:tracePt t="13987" x="1835150" y="2871788"/>
          <p14:tracePt t="14037" x="1835150" y="2886075"/>
          <p14:tracePt t="14070" x="1835150" y="2900363"/>
          <p14:tracePt t="14102" x="1820863" y="2914650"/>
          <p14:tracePt t="14119" x="1820863" y="2927350"/>
          <p14:tracePt t="14127" x="1806575" y="2927350"/>
          <p14:tracePt t="14143" x="1792288" y="2927350"/>
          <p14:tracePt t="14152" x="1792288" y="2941638"/>
          <p14:tracePt t="14168" x="1778000" y="2941638"/>
          <p14:tracePt t="14184" x="1763713" y="2955925"/>
          <p14:tracePt t="14201" x="1749425" y="2955925"/>
          <p14:tracePt t="14242" x="1749425" y="2941638"/>
          <p14:tracePt t="14259" x="1749425" y="2927350"/>
          <p14:tracePt t="14275" x="1749425" y="2914650"/>
          <p14:tracePt t="14283" x="1763713" y="2914650"/>
          <p14:tracePt t="14291" x="1778000" y="2914650"/>
          <p14:tracePt t="14316" x="1792288" y="2914650"/>
          <p14:tracePt t="14332" x="1806575" y="2914650"/>
          <p14:tracePt t="14382" x="1806575" y="2927350"/>
          <p14:tracePt t="14398" x="1806575" y="2941638"/>
          <p14:tracePt t="14415" x="1806575" y="2955925"/>
          <p14:tracePt t="14423" x="1792288" y="2963863"/>
          <p14:tracePt t="14440" x="1778000" y="2963863"/>
          <p14:tracePt t="14456" x="1763713" y="2963863"/>
          <p14:tracePt t="14505" x="1763713" y="2955925"/>
          <p14:tracePt t="14513" x="1763713" y="2941638"/>
          <p14:tracePt t="14522" x="1763713" y="2927350"/>
          <p14:tracePt t="14538" x="1763713" y="2914650"/>
          <p14:tracePt t="14546" x="1763713" y="2900363"/>
          <p14:tracePt t="14571" x="1778000" y="2900363"/>
          <p14:tracePt t="14595" x="1792288" y="2900363"/>
          <p14:tracePt t="14727" x="1792288" y="2914650"/>
          <p14:tracePt t="14776" x="1806575" y="2914650"/>
          <p14:tracePt t="14899" x="1806575" y="2927350"/>
          <p14:tracePt t="16563" x="1806575" y="2914650"/>
          <p14:tracePt t="16621" x="1820863" y="2914650"/>
          <p14:tracePt t="16670" x="1835150" y="2914650"/>
          <p14:tracePt t="16802" x="1847850" y="2900363"/>
          <p14:tracePt t="16900" x="1847850" y="2886075"/>
          <p14:tracePt t="16908" x="1862138" y="2886075"/>
          <p14:tracePt t="18494" x="1905000" y="2886075"/>
          <p14:tracePt t="18503" x="1947863" y="2886075"/>
          <p14:tracePt t="18511" x="1982788" y="2900363"/>
          <p14:tracePt t="18519" x="2038350" y="2914650"/>
          <p14:tracePt t="18527" x="2095500" y="2927350"/>
          <p14:tracePt t="18535" x="2138363" y="2955925"/>
          <p14:tracePt t="18544" x="2152650" y="2963863"/>
          <p14:tracePt t="18552" x="2222500" y="3005138"/>
          <p14:tracePt t="18560" x="2236788" y="3033713"/>
          <p14:tracePt t="18568" x="2265363" y="3048000"/>
          <p14:tracePt t="18577" x="2286000" y="3076575"/>
          <p14:tracePt t="18585" x="2314575" y="3090863"/>
          <p14:tracePt t="18593" x="2328863" y="3117850"/>
          <p14:tracePt t="18601" x="2343150" y="3132138"/>
          <p14:tracePt t="18609" x="2355850" y="3146425"/>
          <p14:tracePt t="18618" x="2370138" y="3175000"/>
          <p14:tracePt t="18626" x="2384425" y="3175000"/>
          <p14:tracePt t="18634" x="2398713" y="3189288"/>
          <p14:tracePt t="18642" x="2413000" y="3203575"/>
          <p14:tracePt t="18667" x="2427288" y="3217863"/>
          <p14:tracePt t="18675" x="2441575" y="3217863"/>
          <p14:tracePt t="18691" x="2455863" y="3217863"/>
          <p14:tracePt t="18708" x="2470150" y="3203575"/>
          <p14:tracePt t="18724" x="2482850" y="3175000"/>
          <p14:tracePt t="18733" x="2482850" y="3160713"/>
          <p14:tracePt t="18741" x="2497138" y="3117850"/>
          <p14:tracePt t="18749" x="2497138" y="3090863"/>
          <p14:tracePt t="18757" x="2497138" y="3062288"/>
          <p14:tracePt t="18765" x="2497138" y="3005138"/>
          <p14:tracePt t="18774" x="2497138" y="2978150"/>
          <p14:tracePt t="18782" x="2497138" y="2941638"/>
          <p14:tracePt t="18791" x="2497138" y="2886075"/>
          <p14:tracePt t="18799" x="2482850" y="2843213"/>
          <p14:tracePt t="18807" x="2455863" y="2800350"/>
          <p14:tracePt t="18815" x="2413000" y="2759075"/>
          <p14:tracePt t="18824" x="2384425" y="2716213"/>
          <p14:tracePt t="18832" x="2343150" y="2687638"/>
          <p14:tracePt t="18840" x="2314575" y="2660650"/>
          <p14:tracePt t="18848" x="2279650" y="2652713"/>
          <p14:tracePt t="18856" x="2236788" y="2624138"/>
          <p14:tracePt t="18864" x="2179638" y="2609850"/>
          <p14:tracePt t="18872" x="2138363" y="2609850"/>
          <p14:tracePt t="18881" x="2095500" y="2609850"/>
          <p14:tracePt t="18889" x="2038350" y="2609850"/>
          <p14:tracePt t="18897" x="1982788" y="2609850"/>
          <p14:tracePt t="18905" x="1933575" y="2609850"/>
          <p14:tracePt t="18913" x="1876425" y="2609850"/>
          <p14:tracePt t="18922" x="1835150" y="2609850"/>
          <p14:tracePt t="18930" x="1806575" y="2624138"/>
          <p14:tracePt t="18938" x="1763713" y="2638425"/>
          <p14:tracePt t="18946" x="1735138" y="2652713"/>
          <p14:tracePt t="18954" x="1708150" y="2660650"/>
          <p14:tracePt t="18963" x="1679575" y="2673350"/>
          <p14:tracePt t="18971" x="1671638" y="2687638"/>
          <p14:tracePt t="18979" x="1657350" y="2701925"/>
          <p14:tracePt t="18987" x="1657350" y="2716213"/>
          <p14:tracePt t="18996" x="1644650" y="2716213"/>
          <p14:tracePt t="19004" x="1644650" y="2730500"/>
          <p14:tracePt t="19020" x="1644650" y="2744788"/>
          <p14:tracePt t="19250" x="1616075" y="2744788"/>
          <p14:tracePt t="19259" x="1601788" y="2744788"/>
          <p14:tracePt t="19267" x="1587500" y="2744788"/>
          <p14:tracePt t="19275" x="1573213" y="2744788"/>
          <p14:tracePt t="19283" x="1544638" y="2744788"/>
          <p14:tracePt t="19291" x="1503363" y="2744788"/>
          <p14:tracePt t="19300" x="1460500" y="2744788"/>
          <p14:tracePt t="19308" x="1417638" y="2744788"/>
          <p14:tracePt t="19316" x="1376363" y="2759075"/>
          <p14:tracePt t="19324" x="1339850" y="2773363"/>
          <p14:tracePt t="19333" x="1284288" y="2800350"/>
          <p14:tracePt t="19341" x="1241425" y="2814638"/>
          <p14:tracePt t="19349" x="1200150" y="2843213"/>
          <p14:tracePt t="19357" x="1157288" y="2871788"/>
          <p14:tracePt t="19366" x="1143000" y="2886075"/>
          <p14:tracePt t="19374" x="1100138" y="2941638"/>
          <p14:tracePt t="19383" x="1100138" y="2955925"/>
          <p14:tracePt t="19391" x="1085850" y="2978150"/>
          <p14:tracePt t="19399" x="1073150" y="3005138"/>
          <p14:tracePt t="19407" x="1073150" y="3033713"/>
          <p14:tracePt t="19415" x="1073150" y="3048000"/>
          <p14:tracePt t="19424" x="1073150" y="3076575"/>
          <p14:tracePt t="19432" x="1073150" y="3105150"/>
          <p14:tracePt t="19439" x="1073150" y="3132138"/>
          <p14:tracePt t="19447" x="1073150" y="3160713"/>
          <p14:tracePt t="19456" x="1073150" y="3175000"/>
          <p14:tracePt t="19464" x="1085850" y="3203575"/>
          <p14:tracePt t="19472" x="1100138" y="3232150"/>
          <p14:tracePt t="19480" x="1114425" y="3244850"/>
          <p14:tracePt t="19489" x="1157288" y="3281363"/>
          <p14:tracePt t="19497" x="1171575" y="3281363"/>
          <p14:tracePt t="19505" x="1212850" y="3308350"/>
          <p14:tracePt t="19513" x="1255713" y="3322638"/>
          <p14:tracePt t="19521" x="1284288" y="3336925"/>
          <p14:tracePt t="19530" x="1298575" y="3336925"/>
          <p14:tracePt t="19538" x="1354138" y="3351213"/>
          <p14:tracePt t="19546" x="1390650" y="3365500"/>
          <p14:tracePt t="19554" x="1431925" y="3365500"/>
          <p14:tracePt t="19562" x="1474788" y="3365500"/>
          <p14:tracePt t="19571" x="1530350" y="3365500"/>
          <p14:tracePt t="19579" x="1587500" y="3365500"/>
          <p14:tracePt t="19587" x="1657350" y="3365500"/>
          <p14:tracePt t="19595" x="1708150" y="3365500"/>
          <p14:tracePt t="19604" x="1763713" y="3365500"/>
          <p14:tracePt t="19612" x="1835150" y="3365500"/>
          <p14:tracePt t="19620" x="1905000" y="3365500"/>
          <p14:tracePt t="19628" x="1962150" y="3365500"/>
          <p14:tracePt t="19636" x="2011363" y="3365500"/>
          <p14:tracePt t="19645" x="2081213" y="3351213"/>
          <p14:tracePt t="19653" x="2109788" y="3351213"/>
          <p14:tracePt t="19661" x="2152650" y="3351213"/>
          <p14:tracePt t="19669" x="2193925" y="3336925"/>
          <p14:tracePt t="19678" x="2208213" y="3336925"/>
          <p14:tracePt t="19686" x="2236788" y="3336925"/>
          <p14:tracePt t="19694" x="2265363" y="3336925"/>
          <p14:tracePt t="19702" x="2279650" y="3322638"/>
          <p14:tracePt t="19727" x="2286000" y="3322638"/>
          <p14:tracePt t="20097" x="2300288" y="3322638"/>
          <p14:tracePt t="20105" x="2314575" y="3322638"/>
          <p14:tracePt t="20113" x="2343150" y="3336925"/>
          <p14:tracePt t="20121" x="2384425" y="3351213"/>
          <p14:tracePt t="20129" x="2427288" y="3379788"/>
          <p14:tracePt t="20138" x="2455863" y="3379788"/>
          <p14:tracePt t="20146" x="2497138" y="3408363"/>
          <p14:tracePt t="20154" x="2540000" y="3422650"/>
          <p14:tracePt t="20162" x="2582863" y="3435350"/>
          <p14:tracePt t="20170" x="2603500" y="3449638"/>
          <p14:tracePt t="20179" x="2660650" y="3463925"/>
          <p14:tracePt t="20187" x="2701925" y="3478213"/>
          <p14:tracePt t="20195" x="2744788" y="3492500"/>
          <p14:tracePt t="20203" x="2787650" y="3492500"/>
          <p14:tracePt t="20212" x="2828925" y="3506788"/>
          <p14:tracePt t="20220" x="2871788" y="3521075"/>
          <p14:tracePt t="20228" x="2886075" y="3535363"/>
          <p14:tracePt t="20236" x="2949575" y="3549650"/>
          <p14:tracePt t="20244" x="2990850" y="3549650"/>
          <p14:tracePt t="20253" x="3048000" y="3562350"/>
          <p14:tracePt t="20261" x="3090863" y="3576638"/>
          <p14:tracePt t="20269" x="3132138" y="3576638"/>
          <p14:tracePt t="20277" x="3189288" y="3584575"/>
          <p14:tracePt t="20285" x="3224213" y="3584575"/>
          <p14:tracePt t="20294" x="3267075" y="3584575"/>
          <p14:tracePt t="20302" x="3308350" y="3598863"/>
          <p14:tracePt t="20310" x="3365500" y="3598863"/>
          <p14:tracePt t="20318" x="3379788" y="3613150"/>
          <p14:tracePt t="20327" x="3422650" y="3613150"/>
          <p14:tracePt t="20335" x="3463925" y="3613150"/>
          <p14:tracePt t="20343" x="3478213" y="3625850"/>
          <p14:tracePt t="20351" x="3506788" y="3625850"/>
          <p14:tracePt t="20359" x="3527425" y="3640138"/>
          <p14:tracePt t="20376" x="3541713" y="3640138"/>
          <p14:tracePt t="20392" x="3556000" y="3654425"/>
          <p14:tracePt t="20696" x="3584575" y="3654425"/>
          <p14:tracePt t="20704" x="3625850" y="3654425"/>
          <p14:tracePt t="20713" x="3654425" y="3654425"/>
          <p14:tracePt t="20721" x="3711575" y="3654425"/>
          <p14:tracePt t="20729" x="3767138" y="3654425"/>
          <p14:tracePt t="20737" x="3816350" y="3654425"/>
          <p14:tracePt t="20746" x="3887788" y="3654425"/>
          <p14:tracePt t="20754" x="3943350" y="3654425"/>
          <p14:tracePt t="20762" x="4029075" y="3654425"/>
          <p14:tracePt t="20770" x="4098925" y="3654425"/>
          <p14:tracePt t="20779" x="4176713" y="3654425"/>
          <p14:tracePt t="20787" x="4248150" y="3654425"/>
          <p14:tracePt t="20795" x="4332288" y="3654425"/>
          <p14:tracePt t="20803" x="4402138" y="3654425"/>
          <p14:tracePt t="20811" x="4465638" y="3654425"/>
          <p14:tracePt t="20820" x="4551363" y="3654425"/>
          <p14:tracePt t="20828" x="4621213" y="3654425"/>
          <p14:tracePt t="20836" x="4692650" y="3654425"/>
          <p14:tracePt t="20844" x="4756150" y="3654425"/>
          <p14:tracePt t="20853" x="4811713" y="3654425"/>
          <p14:tracePt t="20861" x="4868863" y="3654425"/>
          <p14:tracePt t="20869" x="4953000" y="3654425"/>
          <p14:tracePt t="20877" x="5010150" y="3654425"/>
          <p14:tracePt t="20885" x="5073650" y="3668713"/>
          <p14:tracePt t="20894" x="5129213" y="3668713"/>
          <p14:tracePt t="20902" x="5200650" y="3668713"/>
          <p14:tracePt t="20910" x="5270500" y="3668713"/>
          <p14:tracePt t="20918" x="5299075" y="3668713"/>
          <p14:tracePt t="20926" x="5334000" y="3668713"/>
          <p14:tracePt t="20935" x="5418138" y="3668713"/>
          <p14:tracePt t="20943" x="5432425" y="3668713"/>
          <p14:tracePt t="20951" x="5475288" y="3668713"/>
          <p14:tracePt t="20959" x="5503863" y="3668713"/>
          <p14:tracePt t="20968" x="5530850" y="3668713"/>
          <p14:tracePt t="20976" x="5559425" y="3668713"/>
          <p14:tracePt t="20984" x="5573713" y="3668713"/>
          <p14:tracePt t="20992" x="5588000" y="3668713"/>
          <p14:tracePt t="21009" x="5602288" y="3668713"/>
          <p14:tracePt t="21469" x="5588000" y="3668713"/>
          <p14:tracePt t="21493" x="5573713" y="3668713"/>
          <p14:tracePt t="21518" x="5573713" y="3654425"/>
          <p14:tracePt t="21641" x="5588000" y="3668713"/>
          <p14:tracePt t="21666" x="5602288" y="3668713"/>
          <p14:tracePt t="21682" x="5616575" y="3668713"/>
          <p14:tracePt t="21699" x="5630863" y="3668713"/>
          <p14:tracePt t="21723" x="5637213" y="3668713"/>
          <p14:tracePt t="21740" x="5651500" y="3668713"/>
          <p14:tracePt t="21756" x="5665788" y="3668713"/>
          <p14:tracePt t="21781" x="5680075" y="3668713"/>
          <p14:tracePt t="21814" x="5694363" y="3668713"/>
          <p14:tracePt t="21838" x="5708650" y="3668713"/>
          <p14:tracePt t="21888" x="5721350" y="3654425"/>
          <p14:tracePt t="21912" x="5721350" y="3640138"/>
          <p14:tracePt t="21937" x="5721350" y="3625850"/>
          <p14:tracePt t="21970" x="5721350" y="3613150"/>
          <p14:tracePt t="22003" x="5708650" y="3613150"/>
          <p14:tracePt t="22011" x="5694363" y="3613150"/>
          <p14:tracePt t="22020" x="5680075" y="3613150"/>
          <p14:tracePt t="22027" x="5651500" y="3613150"/>
          <p14:tracePt t="22036" x="5630863" y="3613150"/>
          <p14:tracePt t="22044" x="5616575" y="3613150"/>
          <p14:tracePt t="22052" x="5588000" y="3613150"/>
          <p14:tracePt t="22060" x="5559425" y="3613150"/>
          <p14:tracePt t="22069" x="5545138" y="3613150"/>
          <p14:tracePt t="22077" x="5518150" y="3613150"/>
          <p14:tracePt t="22085" x="5503863" y="3613150"/>
          <p14:tracePt t="22093" x="5475288" y="3613150"/>
          <p14:tracePt t="22101" x="5461000" y="3613150"/>
          <p14:tracePt t="22118" x="5446713" y="3613150"/>
          <p14:tracePt t="22126" x="5432425" y="3613150"/>
          <p14:tracePt t="22134" x="5432425" y="3598863"/>
          <p14:tracePt t="22151" x="5432425" y="3584575"/>
          <p14:tracePt t="22167" x="5432425" y="3576638"/>
          <p14:tracePt t="22175" x="5446713" y="3576638"/>
          <p14:tracePt t="22184" x="5475288" y="3576638"/>
          <p14:tracePt t="22192" x="5503863" y="3576638"/>
          <p14:tracePt t="22200" x="5530850" y="3576638"/>
          <p14:tracePt t="22208" x="5559425" y="3576638"/>
          <p14:tracePt t="22216" x="5602288" y="3576638"/>
          <p14:tracePt t="22225" x="5637213" y="3576638"/>
          <p14:tracePt t="22233" x="5680075" y="3576638"/>
          <p14:tracePt t="22241" x="5708650" y="3576638"/>
          <p14:tracePt t="22249" x="5735638" y="3576638"/>
          <p14:tracePt t="22257" x="5764213" y="3576638"/>
          <p14:tracePt t="22266" x="5792788" y="3576638"/>
          <p14:tracePt t="22274" x="5821363" y="3576638"/>
          <p14:tracePt t="22290" x="5835650" y="3576638"/>
          <p14:tracePt t="22307" x="5848350" y="3576638"/>
          <p14:tracePt t="22315" x="5848350" y="3584575"/>
          <p14:tracePt t="22332" x="5821363" y="3584575"/>
          <p14:tracePt t="22340" x="5778500" y="3584575"/>
          <p14:tracePt t="22348" x="5749925" y="3584575"/>
          <p14:tracePt t="22357" x="5694363" y="3598863"/>
          <p14:tracePt t="22364" x="5651500" y="3598863"/>
          <p14:tracePt t="22373" x="5616575" y="3598863"/>
          <p14:tracePt t="22381" x="5559425" y="3598863"/>
          <p14:tracePt t="22389" x="5503863" y="3598863"/>
          <p14:tracePt t="22397" x="5489575" y="3598863"/>
          <p14:tracePt t="22405" x="5461000" y="3598863"/>
          <p14:tracePt t="22414" x="5432425" y="3598863"/>
          <p14:tracePt t="22422" x="5418138" y="3598863"/>
          <p14:tracePt t="22430" x="5403850" y="3584575"/>
          <p14:tracePt t="22438" x="5403850" y="3576638"/>
          <p14:tracePt t="22447" x="5403850" y="3562350"/>
          <p14:tracePt t="22455" x="5403850" y="3549650"/>
          <p14:tracePt t="22471" x="5432425" y="3535363"/>
          <p14:tracePt t="22479" x="5446713" y="3535363"/>
          <p14:tracePt t="22488" x="5475288" y="3535363"/>
          <p14:tracePt t="22496" x="5489575" y="3535363"/>
          <p14:tracePt t="22504" x="5518150" y="3535363"/>
          <p14:tracePt t="22512" x="5530850" y="3535363"/>
          <p14:tracePt t="22520" x="5545138" y="3535363"/>
          <p14:tracePt t="22528" x="5559425" y="3535363"/>
          <p14:tracePt t="22537" x="5573713" y="3535363"/>
          <p14:tracePt t="22545" x="5588000" y="3549650"/>
          <p14:tracePt t="22553" x="5588000" y="3562350"/>
          <p14:tracePt t="22561" x="5602288" y="3562350"/>
          <p14:tracePt t="22570" x="5602288" y="3576638"/>
          <p14:tracePt t="22578" x="5602288" y="3584575"/>
          <p14:tracePt t="22586" x="5602288" y="3598863"/>
          <p14:tracePt t="22594" x="5602288" y="3613150"/>
          <p14:tracePt t="22603" x="5602288" y="3625850"/>
          <p14:tracePt t="22611" x="5602288" y="3640138"/>
          <p14:tracePt t="22627" x="5588000" y="3654425"/>
          <p14:tracePt t="22635" x="5573713" y="3654425"/>
          <p14:tracePt t="22644" x="5559425" y="3654425"/>
          <p14:tracePt t="22652" x="5545138" y="3668713"/>
          <p14:tracePt t="22660" x="5530850" y="3668713"/>
          <p14:tracePt t="22676" x="5518150" y="3668713"/>
          <p14:tracePt t="22685" x="5518150" y="3640138"/>
          <p14:tracePt t="22693" x="5518150" y="3625850"/>
          <p14:tracePt t="22701" x="5518150" y="3613150"/>
          <p14:tracePt t="22709" x="5518150" y="3584575"/>
          <p14:tracePt t="22718" x="5518150" y="3562350"/>
          <p14:tracePt t="22726" x="5518150" y="3549650"/>
          <p14:tracePt t="22734" x="5530850" y="3535363"/>
          <p14:tracePt t="22742" x="5545138" y="3521075"/>
          <p14:tracePt t="22750" x="5559425" y="3506788"/>
          <p14:tracePt t="22767" x="5573713" y="3506788"/>
          <p14:tracePt t="22783" x="5588000" y="3506788"/>
          <p14:tracePt t="22800" x="5588000" y="3521075"/>
          <p14:tracePt t="22816" x="5588000" y="3535363"/>
          <p14:tracePt t="22833" x="5588000" y="3549650"/>
          <p14:tracePt t="22857" x="5588000" y="3562350"/>
          <p14:tracePt t="22898" x="5588000" y="3549650"/>
          <p14:tracePt t="22915" x="5602288" y="3549650"/>
          <p14:tracePt t="22924" x="5602288" y="3535363"/>
          <p14:tracePt t="22932" x="5616575" y="3535363"/>
          <p14:tracePt t="22939" x="5630863" y="3535363"/>
          <p14:tracePt t="22956" x="5637213" y="3535363"/>
          <p14:tracePt t="22964" x="5651500" y="3521075"/>
          <p14:tracePt t="22972" x="5665788" y="3521075"/>
          <p14:tracePt t="22980" x="5680075" y="3521075"/>
          <p14:tracePt t="22989" x="5694363" y="3506788"/>
          <p14:tracePt t="23005" x="5708650" y="3492500"/>
          <p14:tracePt t="23013" x="5721350" y="3478213"/>
          <p14:tracePt t="23021" x="5735638" y="3463925"/>
          <p14:tracePt t="23030" x="5749925" y="3449638"/>
          <p14:tracePt t="23038" x="5749925" y="3435350"/>
          <p14:tracePt t="23046" x="5764213" y="3422650"/>
          <p14:tracePt t="23054" x="5764213" y="3408363"/>
          <p14:tracePt t="23063" x="5764213" y="3394075"/>
          <p14:tracePt t="23071" x="5749925" y="3379788"/>
          <p14:tracePt t="23087" x="5708650" y="3365500"/>
          <p14:tracePt t="23096" x="5680075" y="3365500"/>
          <p14:tracePt t="23104" x="5651500" y="3365500"/>
          <p14:tracePt t="23112" x="5630863" y="3365500"/>
          <p14:tracePt t="23120" x="5602288" y="3365500"/>
          <p14:tracePt t="23128" x="5545138" y="3379788"/>
          <p14:tracePt t="23137" x="5530850" y="3379788"/>
          <p14:tracePt t="23145" x="5489575" y="3408363"/>
          <p14:tracePt t="23153" x="5475288" y="3422650"/>
          <p14:tracePt t="23161" x="5446713" y="3435350"/>
          <p14:tracePt t="23169" x="5432425" y="3449638"/>
          <p14:tracePt t="23178" x="5432425" y="3463925"/>
          <p14:tracePt t="23194" x="5432425" y="3478213"/>
          <p14:tracePt t="23219" x="5461000" y="3478213"/>
          <p14:tracePt t="23227" x="5475288" y="3478213"/>
          <p14:tracePt t="23235" x="5503863" y="3478213"/>
          <p14:tracePt t="23245" x="5530850" y="3478213"/>
          <p14:tracePt t="23252" x="5559425" y="3478213"/>
          <p14:tracePt t="23260" x="5588000" y="3478213"/>
          <p14:tracePt t="23268" x="5616575" y="3478213"/>
          <p14:tracePt t="23276" x="5637213" y="3463925"/>
          <p14:tracePt t="23284" x="5651500" y="3463925"/>
          <p14:tracePt t="23293" x="5680075" y="3449638"/>
          <p14:tracePt t="23301" x="5694363" y="3435350"/>
          <p14:tracePt t="23309" x="5708650" y="3435350"/>
          <p14:tracePt t="23317" x="5721350" y="3435350"/>
          <p14:tracePt t="23325" x="5735638" y="3422650"/>
          <p14:tracePt t="23350" x="5749925" y="3408363"/>
          <p14:tracePt t="23457" x="5764213" y="3408363"/>
          <p14:tracePt t="23506" x="5778500" y="3408363"/>
          <p14:tracePt t="23539" x="5778500" y="3422650"/>
          <p14:tracePt t="23621" x="5778500" y="3435350"/>
          <p14:tracePt t="23638" x="5764213" y="3435350"/>
          <p14:tracePt t="23662" x="5764213" y="3422650"/>
          <p14:tracePt t="23671" x="5764213" y="3408363"/>
          <p14:tracePt t="23687" x="5764213" y="3394075"/>
          <p14:tracePt t="23695" x="5764213" y="3379788"/>
          <p14:tracePt t="23704" x="5778500" y="3365500"/>
          <p14:tracePt t="23712" x="5792788" y="3351213"/>
          <p14:tracePt t="23720" x="5807075" y="3351213"/>
          <p14:tracePt t="23728" x="5821363" y="3336925"/>
          <p14:tracePt t="23737" x="5835650" y="3336925"/>
          <p14:tracePt t="23745" x="5848350" y="3336925"/>
          <p14:tracePt t="23761" x="5862638" y="3336925"/>
          <p14:tracePt t="23770" x="5876925" y="3336925"/>
          <p14:tracePt t="23786" x="5891213" y="3336925"/>
          <p14:tracePt t="23802" x="5905500" y="3336925"/>
          <p14:tracePt t="23818" x="5919788" y="3336925"/>
          <p14:tracePt t="23851" x="5934075" y="3351213"/>
          <p14:tracePt t="23901" x="5934075" y="3365500"/>
          <p14:tracePt t="23926" x="5934075" y="3379788"/>
          <p14:tracePt t="23958" x="5919788" y="3394075"/>
          <p14:tracePt t="23975" x="5905500" y="3394075"/>
          <p14:tracePt t="23991" x="5905500" y="3408363"/>
          <p14:tracePt t="24007" x="5891213" y="3408363"/>
          <p14:tracePt t="24016" x="5891213" y="3422650"/>
          <p14:tracePt t="24049" x="5876925" y="3435350"/>
          <p14:tracePt t="24081" x="5876925" y="3449638"/>
          <p14:tracePt t="24114" x="5862638" y="3449638"/>
          <p14:tracePt t="24123" x="5862638" y="3463925"/>
          <p14:tracePt t="24147" x="5862638" y="3478213"/>
          <p14:tracePt t="24172" x="5848350" y="3478213"/>
          <p14:tracePt t="24188" x="5848350" y="3492500"/>
          <p14:tracePt t="24262" x="5848350" y="3506788"/>
          <p14:tracePt t="24279" x="5835650" y="3506788"/>
          <p14:tracePt t="24311" x="5835650" y="3521075"/>
          <p14:tracePt t="24361" x="5821363" y="3521075"/>
          <p14:tracePt t="24377" x="5821363" y="3535363"/>
          <p14:tracePt t="24427" x="5807075" y="3535363"/>
          <p14:tracePt t="24443" x="5807075" y="3549650"/>
          <p14:tracePt t="24468" x="5792788" y="3549650"/>
          <p14:tracePt t="24492" x="5778500" y="3549650"/>
          <p14:tracePt t="24525" x="5764213" y="3549650"/>
          <p14:tracePt t="24542" x="5764213" y="3562350"/>
          <p14:tracePt t="24550" x="5749925" y="3562350"/>
          <p14:tracePt t="24566" x="5735638" y="3562350"/>
          <p14:tracePt t="24583" x="5721350" y="3562350"/>
          <p14:tracePt t="24591" x="5708650" y="3562350"/>
          <p14:tracePt t="24599" x="5694363" y="3562350"/>
          <p14:tracePt t="24607" x="5694363" y="3549650"/>
          <p14:tracePt t="24616" x="5680075" y="3549650"/>
          <p14:tracePt t="24624" x="5665788" y="3535363"/>
          <p14:tracePt t="24640" x="5651500" y="3535363"/>
          <p14:tracePt t="24649" x="5637213" y="3535363"/>
          <p14:tracePt t="24657" x="5637213" y="3521075"/>
          <p14:tracePt t="24666" x="5630863" y="3521075"/>
          <p14:tracePt t="24674" x="5616575" y="3521075"/>
          <p14:tracePt t="24682" x="5602288" y="3506788"/>
          <p14:tracePt t="24690" x="5588000" y="3506788"/>
          <p14:tracePt t="24706" x="5573713" y="3506788"/>
          <p14:tracePt t="24722" x="5559425" y="3506788"/>
          <p14:tracePt t="24796" x="5559425" y="3521075"/>
          <p14:tracePt t="24813" x="5573713" y="3521075"/>
          <p14:tracePt t="24829" x="5588000" y="3535363"/>
          <p14:tracePt t="24854" x="5602288" y="3535363"/>
          <p14:tracePt t="24878" x="5616575" y="3535363"/>
          <p14:tracePt t="24936" x="5630863" y="3535363"/>
          <p14:tracePt t="25002" x="5630863" y="3549650"/>
          <p14:tracePt t="25084" x="5630863" y="3562350"/>
          <p14:tracePt t="25207" x="5630863" y="3549650"/>
          <p14:tracePt t="25216" x="5630863" y="3535363"/>
          <p14:tracePt t="25232" x="5630863" y="3521075"/>
          <p14:tracePt t="25240" x="5637213" y="3521075"/>
          <p14:tracePt t="25249" x="5651500" y="3506788"/>
          <p14:tracePt t="25265" x="5665788" y="3492500"/>
          <p14:tracePt t="25274" x="5680075" y="3492500"/>
          <p14:tracePt t="25282" x="5694363" y="3492500"/>
          <p14:tracePt t="25289" x="5708650" y="3478213"/>
          <p14:tracePt t="25297" x="5721350" y="3478213"/>
          <p14:tracePt t="25306" x="5749925" y="3478213"/>
          <p14:tracePt t="25314" x="5764213" y="3478213"/>
          <p14:tracePt t="25322" x="5778500" y="3478213"/>
          <p14:tracePt t="25330" x="5807075" y="3478213"/>
          <p14:tracePt t="25339" x="5821363" y="3478213"/>
          <p14:tracePt t="25347" x="5848350" y="3478213"/>
          <p14:tracePt t="25355" x="5862638" y="3492500"/>
          <p14:tracePt t="25363" x="5876925" y="3492500"/>
          <p14:tracePt t="25372" x="5891213" y="3492500"/>
          <p14:tracePt t="25380" x="5905500" y="3492500"/>
          <p14:tracePt t="25388" x="5919788" y="3506788"/>
          <p14:tracePt t="25413" x="5919788" y="3521075"/>
          <p14:tracePt t="25421" x="5934075" y="3521075"/>
          <p14:tracePt t="25478" x="5934075" y="3535363"/>
          <p14:tracePt t="25503" x="5919788" y="3535363"/>
          <p14:tracePt t="25544" x="5905500" y="3535363"/>
          <p14:tracePt t="25560" x="5905500" y="3549650"/>
          <p14:tracePt t="25585" x="5891213" y="3549650"/>
          <p14:tracePt t="25618" x="5891213" y="3562350"/>
          <p14:tracePt t="25634" x="5876925" y="3562350"/>
          <p14:tracePt t="25667" x="5862638" y="3562350"/>
          <p14:tracePt t="25675" x="5862638" y="3576638"/>
          <p14:tracePt t="25700" x="5848350" y="3576638"/>
          <p14:tracePt t="25749" x="5835650" y="3576638"/>
          <p14:tracePt t="25791" x="5821363" y="3576638"/>
          <p14:tracePt t="25823" x="5807075" y="3576638"/>
          <p14:tracePt t="25848" x="5792788" y="3576638"/>
          <p14:tracePt t="25881" x="5778500" y="3576638"/>
          <p14:tracePt t="25889" x="5778500" y="3562350"/>
          <p14:tracePt t="25897" x="5764213" y="3562350"/>
          <p14:tracePt t="25922" x="5749925" y="3549650"/>
          <p14:tracePt t="25938" x="5735638" y="3549650"/>
          <p14:tracePt t="25963" x="5721350" y="3549650"/>
          <p14:tracePt t="26004" x="5708650" y="3549650"/>
          <p14:tracePt t="26094" x="5708650" y="3562350"/>
          <p14:tracePt t="26103" x="5721350" y="3562350"/>
          <p14:tracePt t="26119" x="5735638" y="3562350"/>
          <p14:tracePt t="26136" x="5749925" y="3576638"/>
          <p14:tracePt t="26202" x="5749925" y="3584575"/>
          <p14:tracePt t="26275" x="5735638" y="3584575"/>
          <p14:tracePt t="26292" x="5721350" y="3576638"/>
          <p14:tracePt t="26308" x="5721350" y="3562350"/>
          <p14:tracePt t="26341" x="5708650" y="3562350"/>
          <p14:tracePt t="26357" x="5708650" y="3549650"/>
          <p14:tracePt t="26390" x="5694363" y="3549650"/>
          <p14:tracePt t="26423" x="5680075" y="3549650"/>
          <p14:tracePt t="26448" x="5665788" y="3535363"/>
          <p14:tracePt t="26464" x="5651500" y="3535363"/>
          <p14:tracePt t="26472" x="5651500" y="3521075"/>
          <p14:tracePt t="26489" x="5637213" y="3506788"/>
          <p14:tracePt t="26497" x="5637213" y="3492500"/>
          <p14:tracePt t="26514" x="5637213" y="3478213"/>
          <p14:tracePt t="26522" x="5637213" y="3463925"/>
          <p14:tracePt t="26530" x="5637213" y="3449638"/>
          <p14:tracePt t="26538" x="5651500" y="3435350"/>
          <p14:tracePt t="26546" x="5651500" y="3422650"/>
          <p14:tracePt t="26555" x="5665788" y="3408363"/>
          <p14:tracePt t="26563" x="5694363" y="3394075"/>
          <p14:tracePt t="26571" x="5708650" y="3379788"/>
          <p14:tracePt t="26579" x="5721350" y="3365500"/>
          <p14:tracePt t="26587" x="5735638" y="3365500"/>
          <p14:tracePt t="26596" x="5764213" y="3351213"/>
          <p14:tracePt t="26604" x="5792788" y="3351213"/>
          <p14:tracePt t="26612" x="5807075" y="3336925"/>
          <p14:tracePt t="26620" x="5821363" y="3322638"/>
          <p14:tracePt t="26629" x="5848350" y="3322638"/>
          <p14:tracePt t="26637" x="5876925" y="3308350"/>
          <p14:tracePt t="26645" x="5891213" y="3295650"/>
          <p14:tracePt t="26653" x="5919788" y="3281363"/>
          <p14:tracePt t="26661" x="5934075" y="3273425"/>
          <p14:tracePt t="26670" x="5954713" y="3259138"/>
          <p14:tracePt t="26678" x="5969000" y="3244850"/>
          <p14:tracePt t="26686" x="5983288" y="3217863"/>
          <p14:tracePt t="26694" x="5997575" y="3203575"/>
          <p14:tracePt t="26703" x="5997575" y="3175000"/>
          <p14:tracePt t="26711" x="5997575" y="3160713"/>
          <p14:tracePt t="26719" x="5997575" y="3146425"/>
          <p14:tracePt t="26727" x="5997575" y="3132138"/>
          <p14:tracePt t="26735" x="5997575" y="3117850"/>
          <p14:tracePt t="26744" x="5997575" y="3105150"/>
          <p14:tracePt t="26752" x="5983288" y="3105150"/>
          <p14:tracePt t="26760" x="5969000" y="3090863"/>
          <p14:tracePt t="26768" x="5954713" y="3090863"/>
          <p14:tracePt t="26776" x="5934075" y="3076575"/>
          <p14:tracePt t="26785" x="5905500" y="3076575"/>
          <p14:tracePt t="26793" x="5862638" y="3062288"/>
          <p14:tracePt t="26801" x="5835650" y="3062288"/>
          <p14:tracePt t="26809" x="5807075" y="3062288"/>
          <p14:tracePt t="26817" x="5764213" y="3062288"/>
          <p14:tracePt t="26826" x="5735638" y="3062288"/>
          <p14:tracePt t="26834" x="5694363" y="3062288"/>
          <p14:tracePt t="26842" x="5665788" y="3062288"/>
          <p14:tracePt t="26850" x="5630863" y="3062288"/>
          <p14:tracePt t="26859" x="5602288" y="3062288"/>
          <p14:tracePt t="26867" x="5573713" y="3062288"/>
          <p14:tracePt t="26875" x="5545138" y="3062288"/>
          <p14:tracePt t="26883" x="5518150" y="3062288"/>
          <p14:tracePt t="26891" x="5503863" y="3062288"/>
          <p14:tracePt t="26900" x="5489575" y="3062288"/>
          <p14:tracePt t="26908" x="5475288" y="3076575"/>
          <p14:tracePt t="26916" x="5461000" y="3090863"/>
          <p14:tracePt t="26924" x="5446713" y="3105150"/>
          <p14:tracePt t="26941" x="5446713" y="3117850"/>
          <p14:tracePt t="26949" x="5446713" y="3132138"/>
          <p14:tracePt t="26957" x="5446713" y="3160713"/>
          <p14:tracePt t="26966" x="5446713" y="3175000"/>
          <p14:tracePt t="26974" x="5446713" y="3189288"/>
          <p14:tracePt t="26982" x="5446713" y="3203575"/>
          <p14:tracePt t="26991" x="5446713" y="3217863"/>
          <p14:tracePt t="26999" x="5446713" y="3244850"/>
          <p14:tracePt t="27007" x="5461000" y="3259138"/>
          <p14:tracePt t="27015" x="5461000" y="3281363"/>
          <p14:tracePt t="27024" x="5461000" y="3308350"/>
          <p14:tracePt t="27032" x="5475288" y="3336925"/>
          <p14:tracePt t="27039" x="5475288" y="3351213"/>
          <p14:tracePt t="27047" x="5489575" y="3379788"/>
          <p14:tracePt t="27056" x="5503863" y="3408363"/>
          <p14:tracePt t="27064" x="5518150" y="3422650"/>
          <p14:tracePt t="27072" x="5530850" y="3435350"/>
          <p14:tracePt t="27080" x="5559425" y="3463925"/>
          <p14:tracePt t="27089" x="5573713" y="3478213"/>
          <p14:tracePt t="27097" x="5602288" y="3492500"/>
          <p14:tracePt t="27105" x="5630863" y="3506788"/>
          <p14:tracePt t="27113" x="5665788" y="3521075"/>
          <p14:tracePt t="27121" x="5708650" y="3521075"/>
          <p14:tracePt t="27130" x="5749925" y="3521075"/>
          <p14:tracePt t="27138" x="5792788" y="3521075"/>
          <p14:tracePt t="27146" x="5821363" y="3521075"/>
          <p14:tracePt t="27154" x="5862638" y="3521075"/>
          <p14:tracePt t="27163" x="5905500" y="3521075"/>
          <p14:tracePt t="27171" x="5954713" y="3521075"/>
          <p14:tracePt t="27179" x="5969000" y="3521075"/>
          <p14:tracePt t="27187" x="5997575" y="3506788"/>
          <p14:tracePt t="27195" x="6026150" y="3492500"/>
          <p14:tracePt t="27204" x="6038850" y="3463925"/>
          <p14:tracePt t="27212" x="6067425" y="3435350"/>
          <p14:tracePt t="27220" x="6067425" y="3422650"/>
          <p14:tracePt t="27228" x="6081713" y="3394075"/>
          <p14:tracePt t="27236" x="6081713" y="3365500"/>
          <p14:tracePt t="27245" x="6081713" y="3336925"/>
          <p14:tracePt t="27253" x="6081713" y="3322638"/>
          <p14:tracePt t="27261" x="6081713" y="3295650"/>
          <p14:tracePt t="27269" x="6081713" y="3273425"/>
          <p14:tracePt t="27278" x="6053138" y="3244850"/>
          <p14:tracePt t="27286" x="6038850" y="3232150"/>
          <p14:tracePt t="27294" x="5997575" y="3203575"/>
          <p14:tracePt t="27302" x="5969000" y="3175000"/>
          <p14:tracePt t="27310" x="5934075" y="3160713"/>
          <p14:tracePt t="27319" x="5905500" y="3146425"/>
          <p14:tracePt t="27327" x="5848350" y="3132138"/>
          <p14:tracePt t="27335" x="5807075" y="3117850"/>
          <p14:tracePt t="27343" x="5778500" y="3117850"/>
          <p14:tracePt t="27352" x="5749925" y="3117850"/>
          <p14:tracePt t="27360" x="5680075" y="3117850"/>
          <p14:tracePt t="27368" x="5665788" y="3117850"/>
          <p14:tracePt t="27376" x="5637213" y="3117850"/>
          <p14:tracePt t="27384" x="5616575" y="3117850"/>
          <p14:tracePt t="27393" x="5602288" y="3132138"/>
          <p14:tracePt t="27401" x="5602288" y="3160713"/>
          <p14:tracePt t="27409" x="5588000" y="3175000"/>
          <p14:tracePt t="27417" x="5588000" y="3189288"/>
          <p14:tracePt t="27426" x="5588000" y="3203575"/>
          <p14:tracePt t="27434" x="5588000" y="3217863"/>
          <p14:tracePt t="27442" x="5588000" y="3244850"/>
          <p14:tracePt t="27458" x="5588000" y="3273425"/>
          <p14:tracePt t="27467" x="5588000" y="3281363"/>
          <p14:tracePt t="27475" x="5602288" y="3295650"/>
          <p14:tracePt t="27483" x="5616575" y="3308350"/>
          <p14:tracePt t="27491" x="5630863" y="3322638"/>
          <p14:tracePt t="27499" x="5637213" y="3336925"/>
          <p14:tracePt t="27508" x="5665788" y="3351213"/>
          <p14:tracePt t="27516" x="5680075" y="3365500"/>
          <p14:tracePt t="27524" x="5694363" y="3379788"/>
          <p14:tracePt t="27532" x="5721350" y="3379788"/>
          <p14:tracePt t="27541" x="5735638" y="3379788"/>
          <p14:tracePt t="27549" x="5749925" y="3379788"/>
          <p14:tracePt t="27557" x="5778500" y="3379788"/>
          <p14:tracePt t="27565" x="5807075" y="3379788"/>
          <p14:tracePt t="27574" x="5821363" y="3379788"/>
          <p14:tracePt t="27582" x="5835650" y="3365500"/>
          <p14:tracePt t="27591" x="5848350" y="3336925"/>
          <p14:tracePt t="27599" x="5862638" y="3322638"/>
          <p14:tracePt t="27607" x="5862638" y="3308350"/>
          <p14:tracePt t="27615" x="5876925" y="3281363"/>
          <p14:tracePt t="27623" x="5876925" y="3259138"/>
          <p14:tracePt t="27631" x="5876925" y="3244850"/>
          <p14:tracePt t="27639" x="5876925" y="3217863"/>
          <p14:tracePt t="27647" x="5848350" y="3175000"/>
          <p14:tracePt t="27655" x="5835650" y="3175000"/>
          <p14:tracePt t="27664" x="5807075" y="3146425"/>
          <p14:tracePt t="27672" x="5778500" y="3117850"/>
          <p14:tracePt t="27680" x="5749925" y="3117850"/>
          <p14:tracePt t="27688" x="5708650" y="3090863"/>
          <p14:tracePt t="27697" x="5694363" y="3076575"/>
          <p14:tracePt t="27705" x="5665788" y="3076575"/>
          <p14:tracePt t="27713" x="5630863" y="3076575"/>
          <p14:tracePt t="27721" x="5602288" y="3076575"/>
          <p14:tracePt t="27729" x="5573713" y="3076575"/>
          <p14:tracePt t="27738" x="5545138" y="3076575"/>
          <p14:tracePt t="27746" x="5518150" y="3076575"/>
          <p14:tracePt t="27754" x="5503863" y="3076575"/>
          <p14:tracePt t="27763" x="5489575" y="3090863"/>
          <p14:tracePt t="27771" x="5489575" y="3117850"/>
          <p14:tracePt t="27779" x="5475288" y="3132138"/>
          <p14:tracePt t="27787" x="5475288" y="3146425"/>
          <p14:tracePt t="27795" x="5475288" y="3160713"/>
          <p14:tracePt t="27804" x="5475288" y="3175000"/>
          <p14:tracePt t="27812" x="5475288" y="3189288"/>
          <p14:tracePt t="27820" x="5475288" y="3203575"/>
          <p14:tracePt t="27828" x="5489575" y="3217863"/>
          <p14:tracePt t="27836" x="5489575" y="3232150"/>
          <p14:tracePt t="27845" x="5503863" y="3244850"/>
          <p14:tracePt t="27853" x="5518150" y="3259138"/>
          <p14:tracePt t="27861" x="5518150" y="3273425"/>
          <p14:tracePt t="27869" x="5530850" y="3281363"/>
          <p14:tracePt t="27877" x="5545138" y="3295650"/>
          <p14:tracePt t="27886" x="5559425" y="3308350"/>
          <p14:tracePt t="27894" x="5588000" y="3308350"/>
          <p14:tracePt t="27902" x="5602288" y="3322638"/>
          <p14:tracePt t="27910" x="5616575" y="3322638"/>
          <p14:tracePt t="27919" x="5630863" y="3336925"/>
          <p14:tracePt t="27927" x="5637213" y="3336925"/>
          <p14:tracePt t="27935" x="5651500" y="3336925"/>
          <p14:tracePt t="27943" x="5680075" y="3336925"/>
          <p14:tracePt t="27951" x="5694363" y="3336925"/>
          <p14:tracePt t="27960" x="5708650" y="3336925"/>
          <p14:tracePt t="27968" x="5721350" y="3322638"/>
          <p14:tracePt t="27976" x="5721350" y="3308350"/>
          <p14:tracePt t="27984" x="5735638" y="3281363"/>
          <p14:tracePt t="27993" x="5749925" y="3273425"/>
          <p14:tracePt t="28001" x="5749925" y="3259138"/>
          <p14:tracePt t="28009" x="5749925" y="3232150"/>
          <p14:tracePt t="28017" x="5749925" y="3217863"/>
          <p14:tracePt t="28025" x="5749925" y="3189288"/>
          <p14:tracePt t="28034" x="5749925" y="3175000"/>
          <p14:tracePt t="28042" x="5749925" y="3146425"/>
          <p14:tracePt t="28050" x="5735638" y="3132138"/>
          <p14:tracePt t="28058" x="5708650" y="3117850"/>
          <p14:tracePt t="28066" x="5694363" y="3090863"/>
          <p14:tracePt t="28075" x="5680075" y="3090863"/>
          <p14:tracePt t="28083" x="5651500" y="3062288"/>
          <p14:tracePt t="28091" x="5630863" y="3062288"/>
          <p14:tracePt t="28099" x="5602288" y="3048000"/>
          <p14:tracePt t="28108" x="5588000" y="3048000"/>
          <p14:tracePt t="28116" x="5559425" y="3048000"/>
          <p14:tracePt t="28124" x="5545138" y="3048000"/>
          <p14:tracePt t="28132" x="5518150" y="3048000"/>
          <p14:tracePt t="28141" x="5518150" y="3062288"/>
          <p14:tracePt t="28149" x="5503863" y="3076575"/>
          <p14:tracePt t="28157" x="5503863" y="3090863"/>
          <p14:tracePt t="28166" x="5503863" y="3117850"/>
          <p14:tracePt t="28174" x="5503863" y="3132138"/>
          <p14:tracePt t="28182" x="5503863" y="3146425"/>
          <p14:tracePt t="28191" x="5503863" y="3160713"/>
          <p14:tracePt t="28199" x="5503863" y="3175000"/>
          <p14:tracePt t="28206" x="5503863" y="3203575"/>
          <p14:tracePt t="28214" x="5518150" y="3217863"/>
          <p14:tracePt t="28223" x="5530850" y="3244850"/>
          <p14:tracePt t="28231" x="5545138" y="3259138"/>
          <p14:tracePt t="28239" x="5559425" y="3273425"/>
          <p14:tracePt t="28247" x="5573713" y="3295650"/>
          <p14:tracePt t="28255" x="5602288" y="3308350"/>
          <p14:tracePt t="28264" x="5616575" y="3322638"/>
          <p14:tracePt t="28272" x="5630863" y="3336925"/>
          <p14:tracePt t="28280" x="5637213" y="3336925"/>
          <p14:tracePt t="28288" x="5665788" y="3351213"/>
          <p14:tracePt t="28305" x="5694363" y="3351213"/>
          <p14:tracePt t="28313" x="5708650" y="3351213"/>
          <p14:tracePt t="28321" x="5721350" y="3351213"/>
          <p14:tracePt t="28329" x="5735638" y="3351213"/>
          <p14:tracePt t="28338" x="5749925" y="3351213"/>
          <p14:tracePt t="28346" x="5764213" y="3351213"/>
          <p14:tracePt t="28362" x="5778500" y="3336925"/>
          <p14:tracePt t="28379" x="5792788" y="3322638"/>
          <p14:tracePt t="28621" x="5807075" y="3322638"/>
          <p14:tracePt t="28629" x="5821363" y="3322638"/>
          <p14:tracePt t="28638" x="5862638" y="3322638"/>
          <p14:tracePt t="28646" x="5905500" y="3322638"/>
          <p14:tracePt t="28654" x="5934075" y="3336925"/>
          <p14:tracePt t="28662" x="5983288" y="3351213"/>
          <p14:tracePt t="28670" x="6038850" y="3365500"/>
          <p14:tracePt t="28679" x="6067425" y="3379788"/>
          <p14:tracePt t="28687" x="6153150" y="3394075"/>
          <p14:tracePt t="28695" x="6165850" y="3394075"/>
          <p14:tracePt t="28703" x="6208713" y="3408363"/>
          <p14:tracePt t="28711" x="6237288" y="3408363"/>
          <p14:tracePt t="28720" x="6251575" y="3422650"/>
          <p14:tracePt t="28728" x="6272213" y="3422650"/>
          <p14:tracePt t="28736" x="6286500" y="3422650"/>
          <p14:tracePt t="28744" x="6300788" y="3422650"/>
          <p14:tracePt t="28753" x="6315075" y="3435350"/>
          <p14:tracePt t="28777" x="6329363" y="3435350"/>
          <p14:tracePt t="28851" x="6343650" y="3435350"/>
          <p14:tracePt t="29081" x="6300788" y="3408363"/>
          <p14:tracePt t="29090" x="6257925" y="3394075"/>
          <p14:tracePt t="29098" x="6223000" y="3351213"/>
          <p14:tracePt t="29107" x="6180138" y="3336925"/>
          <p14:tracePt t="29114" x="6138863" y="3308350"/>
          <p14:tracePt t="29122" x="6096000" y="3281363"/>
          <p14:tracePt t="29131" x="6067425" y="3273425"/>
          <p14:tracePt t="29139" x="6038850" y="3259138"/>
          <p14:tracePt t="29147" x="6011863" y="3244850"/>
          <p14:tracePt t="29155" x="5969000" y="3217863"/>
          <p14:tracePt t="29163" x="5940425" y="3217863"/>
          <p14:tracePt t="29172" x="5934075" y="3203575"/>
          <p14:tracePt t="29180" x="5905500" y="3203575"/>
          <p14:tracePt t="29188" x="5891213" y="3203575"/>
          <p14:tracePt t="29196" x="5862638" y="3203575"/>
          <p14:tracePt t="29213" x="5848350" y="3203575"/>
          <p14:tracePt t="29229" x="5835650" y="3203575"/>
          <p14:tracePt t="29237" x="5835650" y="3217863"/>
          <p14:tracePt t="29254" x="5835650" y="3232150"/>
          <p14:tracePt t="29262" x="5835650" y="3244850"/>
          <p14:tracePt t="29278" x="5835650" y="3259138"/>
          <p14:tracePt t="29287" x="5835650" y="3273425"/>
          <p14:tracePt t="29295" x="5848350" y="3273425"/>
          <p14:tracePt t="29303" x="5848350" y="3281363"/>
          <p14:tracePt t="29311" x="5848350" y="3295650"/>
          <p14:tracePt t="29319" x="5862638" y="3308350"/>
          <p14:tracePt t="29336" x="5862638" y="3322638"/>
          <p14:tracePt t="29344" x="5876925" y="3336925"/>
          <p14:tracePt t="29361" x="5876925" y="3351213"/>
          <p14:tracePt t="29369" x="5891213" y="3365500"/>
          <p14:tracePt t="29377" x="5905500" y="3365500"/>
          <p14:tracePt t="29385" x="5919788" y="3365500"/>
          <p14:tracePt t="29394" x="5934075" y="3365500"/>
          <p14:tracePt t="29402" x="5954713" y="3379788"/>
          <p14:tracePt t="29410" x="5969000" y="3379788"/>
          <p14:tracePt t="29418" x="5983288" y="3379788"/>
          <p14:tracePt t="29426" x="6011863" y="3379788"/>
          <p14:tracePt t="29435" x="6026150" y="3379788"/>
          <p14:tracePt t="29443" x="6038850" y="3379788"/>
          <p14:tracePt t="29459" x="6038850" y="3365500"/>
          <p14:tracePt t="29467" x="6053138" y="3365500"/>
          <p14:tracePt t="29476" x="6053138" y="3351213"/>
          <p14:tracePt t="29484" x="6053138" y="3336925"/>
          <p14:tracePt t="29492" x="6053138" y="3308350"/>
          <p14:tracePt t="29500" x="6026150" y="3295650"/>
          <p14:tracePt t="29509" x="6011863" y="3281363"/>
          <p14:tracePt t="29517" x="5997575" y="3281363"/>
          <p14:tracePt t="29525" x="5969000" y="3273425"/>
          <p14:tracePt t="29533" x="5954713" y="3273425"/>
          <p14:tracePt t="29541" x="5934075" y="3273425"/>
          <p14:tracePt t="29550" x="5919788" y="3273425"/>
          <p14:tracePt t="29558" x="5891213" y="3273425"/>
          <p14:tracePt t="29566" x="5876925" y="3273425"/>
          <p14:tracePt t="29574" x="5848350" y="3273425"/>
          <p14:tracePt t="29582" x="5835650" y="3273425"/>
          <p14:tracePt t="29591" x="5821363" y="3273425"/>
          <p14:tracePt t="29607" x="5807075" y="3273425"/>
          <p14:tracePt t="29616" x="5807075" y="3281363"/>
          <p14:tracePt t="29648" x="5807075" y="3295650"/>
          <p14:tracePt t="29697" x="5821363" y="3295650"/>
          <p14:tracePt t="29985" x="5807075" y="3295650"/>
          <p14:tracePt t="30001" x="5792788" y="3281363"/>
          <p14:tracePt t="30010" x="5778500" y="3273425"/>
          <p14:tracePt t="30018" x="5764213" y="3259138"/>
          <p14:tracePt t="30026" x="5764213" y="3244850"/>
          <p14:tracePt t="30034" x="5749925" y="3203575"/>
          <p14:tracePt t="30042" x="5735638" y="3175000"/>
          <p14:tracePt t="30051" x="5735638" y="3160713"/>
          <p14:tracePt t="30059" x="5721350" y="3132138"/>
          <p14:tracePt t="30067" x="5721350" y="3090863"/>
          <p14:tracePt t="30075" x="5721350" y="3076575"/>
          <p14:tracePt t="30084" x="5721350" y="3048000"/>
          <p14:tracePt t="30092" x="5721350" y="3033713"/>
          <p14:tracePt t="30100" x="5721350" y="3019425"/>
          <p14:tracePt t="30108" x="5721350" y="3005138"/>
          <p14:tracePt t="30116" x="5735638" y="3005138"/>
          <p14:tracePt t="30125" x="5749925" y="3005138"/>
          <p14:tracePt t="30133" x="5764213" y="3005138"/>
          <p14:tracePt t="30141" x="5778500" y="3005138"/>
          <p14:tracePt t="30149" x="5792788" y="3005138"/>
          <p14:tracePt t="30157" x="5807075" y="3005138"/>
          <p14:tracePt t="30166" x="5821363" y="3005138"/>
          <p14:tracePt t="30174" x="5835650" y="3005138"/>
          <p14:tracePt t="30182" x="5848350" y="3019425"/>
          <p14:tracePt t="30190" x="5862638" y="3019425"/>
          <p14:tracePt t="30199" x="5862638" y="3033713"/>
          <p14:tracePt t="30207" x="5876925" y="3048000"/>
          <p14:tracePt t="30216" x="5891213" y="3062288"/>
          <p14:tracePt t="30224" x="5891213" y="3076575"/>
          <p14:tracePt t="30232" x="5905500" y="3090863"/>
          <p14:tracePt t="30240" x="5905500" y="3117850"/>
          <p14:tracePt t="30248" x="5905500" y="3132138"/>
          <p14:tracePt t="30257" x="5905500" y="3160713"/>
          <p14:tracePt t="30264" x="5905500" y="3175000"/>
          <p14:tracePt t="30272" x="5905500" y="3203575"/>
          <p14:tracePt t="30281" x="5876925" y="3232150"/>
          <p14:tracePt t="30289" x="5862638" y="3244850"/>
          <p14:tracePt t="30297" x="5821363" y="3244850"/>
          <p14:tracePt t="30305" x="5792788" y="3244850"/>
          <p14:tracePt t="30314" x="5764213" y="3244850"/>
          <p14:tracePt t="30322" x="5735638" y="3244850"/>
          <p14:tracePt t="30330" x="5694363" y="3244850"/>
          <p14:tracePt t="30338" x="5665788" y="3244850"/>
          <p14:tracePt t="30346" x="5637213" y="3244850"/>
          <p14:tracePt t="30355" x="5602288" y="3203575"/>
          <p14:tracePt t="30363" x="5602288" y="3189288"/>
          <p14:tracePt t="30371" x="5588000" y="3160713"/>
          <p14:tracePt t="30379" x="5588000" y="3132138"/>
          <p14:tracePt t="30388" x="5588000" y="3117850"/>
          <p14:tracePt t="30396" x="5588000" y="3090863"/>
          <p14:tracePt t="30404" x="5588000" y="3076575"/>
          <p14:tracePt t="30412" x="5588000" y="3062288"/>
          <p14:tracePt t="30420" x="5602288" y="3048000"/>
          <p14:tracePt t="30429" x="5616575" y="3048000"/>
          <p14:tracePt t="30437" x="5630863" y="3048000"/>
          <p14:tracePt t="30445" x="5637213" y="3048000"/>
          <p14:tracePt t="30453" x="5665788" y="3048000"/>
          <p14:tracePt t="30461" x="5694363" y="3048000"/>
          <p14:tracePt t="30470" x="5721350" y="3076575"/>
          <p14:tracePt t="30478" x="5749925" y="3105150"/>
          <p14:tracePt t="30486" x="5778500" y="3132138"/>
          <p14:tracePt t="30494" x="5807075" y="3175000"/>
          <p14:tracePt t="30503" x="5835650" y="3203575"/>
          <p14:tracePt t="30511" x="5848350" y="3232150"/>
          <p14:tracePt t="30519" x="5862638" y="3244850"/>
          <p14:tracePt t="30527" x="5862638" y="3273425"/>
          <p14:tracePt t="30535" x="5876925" y="3295650"/>
          <p14:tracePt t="30544" x="5891213" y="3308350"/>
          <p14:tracePt t="30552" x="5891213" y="3322638"/>
          <p14:tracePt t="30560" x="5891213" y="3336925"/>
          <p14:tracePt t="30568" x="5891213" y="3351213"/>
          <p14:tracePt t="30577" x="5876925" y="3351213"/>
          <p14:tracePt t="30585" x="5862638" y="3365500"/>
          <p14:tracePt t="30593" x="5848350" y="3365500"/>
          <p14:tracePt t="30601" x="5835650" y="3365500"/>
          <p14:tracePt t="30618" x="5821363" y="3365500"/>
          <p14:tracePt t="30626" x="5821363" y="3351213"/>
          <p14:tracePt t="30634" x="5807075" y="3336925"/>
          <p14:tracePt t="30642" x="5807075" y="3322638"/>
          <p14:tracePt t="30651" x="5807075" y="3308350"/>
          <p14:tracePt t="30667" x="5807075" y="3295650"/>
          <p14:tracePt t="30683" x="5821363" y="3295650"/>
          <p14:tracePt t="30700" x="5835650" y="3295650"/>
          <p14:tracePt t="30716" x="5848350" y="3295650"/>
          <p14:tracePt t="30733" x="5862638" y="3295650"/>
          <p14:tracePt t="30757" x="5876925" y="3295650"/>
          <p14:tracePt t="30979" x="5905500" y="3295650"/>
          <p14:tracePt t="30987" x="5940425" y="3295650"/>
          <p14:tracePt t="30996" x="5969000" y="3295650"/>
          <p14:tracePt t="31004" x="6011863" y="3295650"/>
          <p14:tracePt t="31012" x="6038850" y="3295650"/>
          <p14:tracePt t="31020" x="6096000" y="3295650"/>
          <p14:tracePt t="31028" x="6153150" y="3295650"/>
          <p14:tracePt t="31037" x="6194425" y="3295650"/>
          <p14:tracePt t="31045" x="6257925" y="3308350"/>
          <p14:tracePt t="31053" x="6300788" y="3322638"/>
          <p14:tracePt t="31061" x="6343650" y="3336925"/>
          <p14:tracePt t="31069" x="6384925" y="3336925"/>
          <p14:tracePt t="31078" x="6442075" y="3351213"/>
          <p14:tracePt t="31086" x="6456363" y="3351213"/>
          <p14:tracePt t="31094" x="6526213" y="3351213"/>
          <p14:tracePt t="31102" x="6554788" y="3351213"/>
          <p14:tracePt t="31111" x="6575425" y="3351213"/>
          <p14:tracePt t="31119" x="6618288" y="3351213"/>
          <p14:tracePt t="31127" x="6646863" y="3351213"/>
          <p14:tracePt t="31135" x="6673850" y="3351213"/>
          <p14:tracePt t="31143" x="6702425" y="3336925"/>
          <p14:tracePt t="31152" x="6731000" y="3336925"/>
          <p14:tracePt t="31160" x="6745288" y="3322638"/>
          <p14:tracePt t="31168" x="6773863" y="3308350"/>
          <p14:tracePt t="31176" x="6788150" y="3295650"/>
          <p14:tracePt t="31184" x="6800850" y="3281363"/>
          <p14:tracePt t="31193" x="6815138" y="3273425"/>
          <p14:tracePt t="31201" x="6829425" y="3244850"/>
          <p14:tracePt t="31209" x="6829425" y="3232150"/>
          <p14:tracePt t="31217" x="6843713" y="3203575"/>
          <p14:tracePt t="31226" x="6843713" y="3189288"/>
          <p14:tracePt t="31234" x="6843713" y="3160713"/>
          <p14:tracePt t="31242" x="6843713" y="3146425"/>
          <p14:tracePt t="31250" x="6843713" y="3132138"/>
          <p14:tracePt t="31258" x="6843713" y="3105150"/>
          <p14:tracePt t="31267" x="6829425" y="3090863"/>
          <p14:tracePt t="31275" x="6800850" y="3062288"/>
          <p14:tracePt t="31283" x="6773863" y="3048000"/>
          <p14:tracePt t="31291" x="6745288" y="3033713"/>
          <p14:tracePt t="31299" x="6716713" y="3019425"/>
          <p14:tracePt t="31308" x="6688138" y="3005138"/>
          <p14:tracePt t="31316" x="6661150" y="2990850"/>
          <p14:tracePt t="31324" x="6618288" y="2990850"/>
          <p14:tracePt t="31332" x="6575425" y="2978150"/>
          <p14:tracePt t="31341" x="6540500" y="2978150"/>
          <p14:tracePt t="31349" x="6511925" y="2978150"/>
          <p14:tracePt t="31357" x="6456363" y="2978150"/>
          <p14:tracePt t="31366" x="6442075" y="2978150"/>
          <p14:tracePt t="31374" x="6413500" y="2990850"/>
          <p14:tracePt t="31382" x="6384925" y="3005138"/>
          <p14:tracePt t="31391" x="6370638" y="3019425"/>
          <p14:tracePt t="31399" x="6370638" y="3048000"/>
          <p14:tracePt t="31407" x="6370638" y="3062288"/>
          <p14:tracePt t="31416" x="6370638" y="3076575"/>
          <p14:tracePt t="31424" x="6370638" y="3117850"/>
          <p14:tracePt t="31431" x="6370638" y="3146425"/>
          <p14:tracePt t="31439" x="6370638" y="3175000"/>
          <p14:tracePt t="31447" x="6370638" y="3217863"/>
          <p14:tracePt t="31456" x="6370638" y="3259138"/>
          <p14:tracePt t="31464" x="6399213" y="3295650"/>
          <p14:tracePt t="31472" x="6399213" y="3308350"/>
          <p14:tracePt t="31480" x="6427788" y="3336925"/>
          <p14:tracePt t="31489" x="6442075" y="3365500"/>
          <p14:tracePt t="31497" x="6470650" y="3394075"/>
          <p14:tracePt t="31505" x="6483350" y="3408363"/>
          <p14:tracePt t="31513" x="6511925" y="3422650"/>
          <p14:tracePt t="31521" x="6540500" y="3422650"/>
          <p14:tracePt t="31530" x="6561138" y="3422650"/>
          <p14:tracePt t="31538" x="6589713" y="3422650"/>
          <p14:tracePt t="31546" x="6604000" y="3408363"/>
          <p14:tracePt t="31554" x="6632575" y="3379788"/>
          <p14:tracePt t="31562" x="6646863" y="3351213"/>
          <p14:tracePt t="31571" x="6661150" y="3308350"/>
          <p14:tracePt t="31579" x="6673850" y="3273425"/>
          <p14:tracePt t="31587" x="6673850" y="3244850"/>
          <p14:tracePt t="31595" x="6688138" y="3175000"/>
          <p14:tracePt t="31603" x="6688138" y="3132138"/>
          <p14:tracePt t="31612" x="6688138" y="3117850"/>
          <p14:tracePt t="31620" x="6688138" y="3062288"/>
          <p14:tracePt t="31628" x="6673850" y="3019425"/>
          <p14:tracePt t="31636" x="6632575" y="2990850"/>
          <p14:tracePt t="31645" x="6604000" y="2978150"/>
          <p14:tracePt t="31653" x="6575425" y="2955925"/>
          <p14:tracePt t="31661" x="6554788" y="2941638"/>
          <p14:tracePt t="31669" x="6526213" y="2941638"/>
          <p14:tracePt t="31678" x="6470650" y="2927350"/>
          <p14:tracePt t="31686" x="6456363" y="2927350"/>
          <p14:tracePt t="31694" x="6413500" y="2927350"/>
          <p14:tracePt t="31702" x="6384925" y="2927350"/>
          <p14:tracePt t="31710" x="6384925" y="2955925"/>
          <p14:tracePt t="31719" x="6370638" y="2963863"/>
          <p14:tracePt t="31727" x="6370638" y="2990850"/>
          <p14:tracePt t="31735" x="6356350" y="3048000"/>
          <p14:tracePt t="31743" x="6356350" y="3076575"/>
          <p14:tracePt t="31751" x="6356350" y="3132138"/>
          <p14:tracePt t="31760" x="6356350" y="3175000"/>
          <p14:tracePt t="31768" x="6356350" y="3232150"/>
          <p14:tracePt t="31776" x="6356350" y="3281363"/>
          <p14:tracePt t="31784" x="6370638" y="3336925"/>
          <p14:tracePt t="31792" x="6399213" y="3394075"/>
          <p14:tracePt t="31801" x="6442075" y="3449638"/>
          <p14:tracePt t="31809" x="6470650" y="3478213"/>
          <p14:tracePt t="31817" x="6511925" y="3506788"/>
          <p14:tracePt t="31825" x="6554788" y="3535363"/>
          <p14:tracePt t="31833" x="6575425" y="3535363"/>
          <p14:tracePt t="31842" x="6618288" y="3549650"/>
          <p14:tracePt t="31850" x="6646863" y="3549650"/>
          <p14:tracePt t="31858" x="6688138" y="3549650"/>
          <p14:tracePt t="31867" x="6716713" y="3535363"/>
          <p14:tracePt t="31875" x="6745288" y="3506788"/>
          <p14:tracePt t="31883" x="6773863" y="3463925"/>
          <p14:tracePt t="31891" x="6788150" y="3422650"/>
          <p14:tracePt t="31899" x="6800850" y="3379788"/>
          <p14:tracePt t="31908" x="6815138" y="3336925"/>
          <p14:tracePt t="31916" x="6815138" y="3308350"/>
          <p14:tracePt t="31924" x="6829425" y="3273425"/>
          <p14:tracePt t="31932" x="6829425" y="3244850"/>
          <p14:tracePt t="31940" x="6829425" y="3203575"/>
          <p14:tracePt t="31949" x="6829425" y="3175000"/>
          <p14:tracePt t="31957" x="6815138" y="3146425"/>
          <p14:tracePt t="31965" x="6788150" y="3105150"/>
          <p14:tracePt t="31974" x="6759575" y="3090863"/>
          <p14:tracePt t="31982" x="6759575" y="3076575"/>
          <p14:tracePt t="31990" x="6702425" y="3048000"/>
          <p14:tracePt t="31999" x="6673850" y="3048000"/>
          <p14:tracePt t="32007" x="6646863" y="3048000"/>
          <p14:tracePt t="32014" x="6604000" y="3048000"/>
          <p14:tracePt t="32024" x="6561138" y="3048000"/>
          <p14:tracePt t="32032" x="6540500" y="3048000"/>
          <p14:tracePt t="32039" x="6511925" y="3076575"/>
          <p14:tracePt t="32047" x="6511925" y="3090863"/>
          <p14:tracePt t="32055" x="6483350" y="3117850"/>
          <p14:tracePt t="32064" x="6470650" y="3175000"/>
          <p14:tracePt t="32072" x="6470650" y="3203575"/>
          <p14:tracePt t="32080" x="6456363" y="3244850"/>
          <p14:tracePt t="32088" x="6456363" y="3273425"/>
          <p14:tracePt t="32096" x="6456363" y="3308350"/>
          <p14:tracePt t="32105" x="6456363" y="3336925"/>
          <p14:tracePt t="32113" x="6456363" y="3394075"/>
          <p14:tracePt t="32121" x="6470650" y="3408363"/>
          <p14:tracePt t="32129" x="6483350" y="3435350"/>
          <p14:tracePt t="32138" x="6497638" y="3463925"/>
          <p14:tracePt t="32146" x="6540500" y="3478213"/>
          <p14:tracePt t="32154" x="6561138" y="3492500"/>
          <p14:tracePt t="32162" x="6589713" y="3506788"/>
          <p14:tracePt t="32170" x="6618288" y="3506788"/>
          <p14:tracePt t="32179" x="6646863" y="3506788"/>
          <p14:tracePt t="32187" x="6673850" y="3506788"/>
          <p14:tracePt t="32195" x="6702425" y="3492500"/>
          <p14:tracePt t="32203" x="6731000" y="3463925"/>
          <p14:tracePt t="32212" x="6745288" y="3449638"/>
          <p14:tracePt t="32220" x="6759575" y="3408363"/>
          <p14:tracePt t="32228" x="6759575" y="3394075"/>
          <p14:tracePt t="32236" x="6759575" y="3365500"/>
          <p14:tracePt t="32245" x="6759575" y="3336925"/>
          <p14:tracePt t="32253" x="6759575" y="3308350"/>
          <p14:tracePt t="32261" x="6759575" y="3295650"/>
          <p14:tracePt t="32269" x="6745288" y="3259138"/>
          <p14:tracePt t="32277" x="6731000" y="3232150"/>
          <p14:tracePt t="32286" x="6702425" y="3217863"/>
          <p14:tracePt t="32294" x="6673850" y="3189288"/>
          <p14:tracePt t="32302" x="6646863" y="3175000"/>
          <p14:tracePt t="32310" x="6604000" y="3146425"/>
          <p14:tracePt t="32318" x="6561138" y="3132138"/>
          <p14:tracePt t="32327" x="6554788" y="3132138"/>
          <p14:tracePt t="32335" x="6511925" y="3132138"/>
          <p14:tracePt t="32343" x="6470650" y="3132138"/>
          <p14:tracePt t="32351" x="6427788" y="3132138"/>
          <p14:tracePt t="32368" x="6399213" y="3132138"/>
          <p14:tracePt t="32376" x="6384925" y="3146425"/>
          <p14:tracePt t="32384" x="6384925" y="3160713"/>
          <p14:tracePt t="32392" x="6370638" y="3189288"/>
          <p14:tracePt t="32401" x="6370638" y="3203575"/>
          <p14:tracePt t="32409" x="6370638" y="3244850"/>
          <p14:tracePt t="32417" x="6370638" y="3273425"/>
          <p14:tracePt t="32425" x="6370638" y="3295650"/>
          <p14:tracePt t="32434" x="6399213" y="3336925"/>
          <p14:tracePt t="32442" x="6413500" y="3379788"/>
          <p14:tracePt t="32450" x="6442075" y="3408363"/>
          <p14:tracePt t="32458" x="6456363" y="3449638"/>
          <p14:tracePt t="32466" x="6483350" y="3478213"/>
          <p14:tracePt t="32474" x="6526213" y="3521075"/>
          <p14:tracePt t="32483" x="6540500" y="3535363"/>
          <p14:tracePt t="32491" x="6575425" y="3562350"/>
          <p14:tracePt t="32499" x="6604000" y="3562350"/>
          <p14:tracePt t="32507" x="6661150" y="3576638"/>
          <p14:tracePt t="32516" x="6688138" y="3576638"/>
          <p14:tracePt t="32524" x="6731000" y="3576638"/>
          <p14:tracePt t="32532" x="6759575" y="3562350"/>
          <p14:tracePt t="32540" x="6788150" y="3535363"/>
          <p14:tracePt t="32549" x="6815138" y="3506788"/>
          <p14:tracePt t="32557" x="6843713" y="3463925"/>
          <p14:tracePt t="32566" x="6858000" y="3449638"/>
          <p14:tracePt t="32574" x="6864350" y="3408363"/>
          <p14:tracePt t="32582" x="6878638" y="3379788"/>
          <p14:tracePt t="32590" x="6878638" y="3322638"/>
          <p14:tracePt t="32598" x="6892925" y="3295650"/>
          <p14:tracePt t="32606" x="6892925" y="3244850"/>
          <p14:tracePt t="32614" x="6892925" y="3203575"/>
          <p14:tracePt t="32622" x="6878638" y="3175000"/>
          <p14:tracePt t="32631" x="6858000" y="3132138"/>
          <p14:tracePt t="32639" x="6829425" y="3090863"/>
          <p14:tracePt t="32647" x="6788150" y="3048000"/>
          <p14:tracePt t="32655" x="6745288" y="3005138"/>
          <p14:tracePt t="32663" x="6688138" y="2978150"/>
          <p14:tracePt t="32672" x="6646863" y="2955925"/>
          <p14:tracePt t="32680" x="6618288" y="2941638"/>
          <p14:tracePt t="32688" x="6554788" y="2927350"/>
          <p14:tracePt t="32696" x="6540500" y="2927350"/>
          <p14:tracePt t="32705" x="6483350" y="2927350"/>
          <p14:tracePt t="32721" x="6456363" y="2927350"/>
          <p14:tracePt t="32729" x="6456363" y="2955925"/>
          <p14:tracePt t="32737" x="6442075" y="2963863"/>
          <p14:tracePt t="32746" x="6442075" y="2990850"/>
          <p14:tracePt t="32754" x="6442075" y="3005138"/>
          <p14:tracePt t="32762" x="6442075" y="3033713"/>
          <p14:tracePt t="32770" x="6442075" y="3062288"/>
          <p14:tracePt t="32778" x="6442075" y="3090863"/>
          <p14:tracePt t="32787" x="6456363" y="3105150"/>
          <p14:tracePt t="32795" x="6470650" y="3146425"/>
          <p14:tracePt t="32803" x="6483350" y="3160713"/>
          <p14:tracePt t="32811" x="6497638" y="3203575"/>
          <p14:tracePt t="32820" x="6511925" y="3217863"/>
          <p14:tracePt t="32828" x="6526213" y="3244850"/>
          <p14:tracePt t="32836" x="6540500" y="3259138"/>
          <p14:tracePt t="32844" x="6554788" y="3273425"/>
          <p14:tracePt t="32852" x="6554788" y="3281363"/>
          <p14:tracePt t="32861" x="6561138" y="3295650"/>
          <p14:tracePt t="32869" x="6575425" y="3295650"/>
          <p14:tracePt t="32877" x="6589713" y="3295650"/>
          <p14:tracePt t="32885" x="6604000" y="3295650"/>
          <p14:tracePt t="32893" x="6618288" y="3295650"/>
          <p14:tracePt t="32902" x="6632575" y="3295650"/>
          <p14:tracePt t="32910" x="6646863" y="3295650"/>
          <p14:tracePt t="32918" x="6661150" y="3281363"/>
          <p14:tracePt t="32935" x="6673850" y="3273425"/>
          <p14:tracePt t="32943" x="6673850" y="3259138"/>
          <p14:tracePt t="32951" x="6688138" y="3244850"/>
          <p14:tracePt t="32959" x="6688138" y="3232150"/>
          <p14:tracePt t="32967" x="6688138" y="3217863"/>
          <p14:tracePt t="32976" x="6688138" y="3203575"/>
          <p14:tracePt t="32992" x="6688138" y="3189288"/>
          <p14:tracePt t="33000" x="6673850" y="3175000"/>
          <p14:tracePt t="33009" x="6661150" y="3160713"/>
          <p14:tracePt t="33017" x="6646863" y="3146425"/>
          <p14:tracePt t="33025" x="6618288" y="3132138"/>
          <p14:tracePt t="33033" x="6589713" y="3132138"/>
          <p14:tracePt t="33041" x="6575425" y="3117850"/>
          <p14:tracePt t="33050" x="6540500" y="3117850"/>
          <p14:tracePt t="33058" x="6511925" y="3117850"/>
          <p14:tracePt t="33066" x="6483350" y="3117850"/>
          <p14:tracePt t="33074" x="6456363" y="3117850"/>
          <p14:tracePt t="33082" x="6427788" y="3117850"/>
          <p14:tracePt t="33091" x="6399213" y="3117850"/>
          <p14:tracePt t="33099" x="6384925" y="3117850"/>
          <p14:tracePt t="33107" x="6370638" y="3132138"/>
          <p14:tracePt t="33116" x="6356350" y="3146425"/>
          <p14:tracePt t="33124" x="6356350" y="3175000"/>
          <p14:tracePt t="33132" x="6356350" y="3203575"/>
          <p14:tracePt t="33141" x="6356350" y="3217863"/>
          <p14:tracePt t="33149" x="6356350" y="3244850"/>
          <p14:tracePt t="33157" x="6356350" y="3273425"/>
          <p14:tracePt t="33165" x="6356350" y="3308350"/>
          <p14:tracePt t="33173" x="6370638" y="3322638"/>
          <p14:tracePt t="33182" x="6370638" y="3351213"/>
          <p14:tracePt t="33190" x="6384925" y="3379788"/>
          <p14:tracePt t="33197" x="6413500" y="3394075"/>
          <p14:tracePt t="33206" x="6427788" y="3422650"/>
          <p14:tracePt t="33214" x="6442075" y="3435350"/>
          <p14:tracePt t="33222" x="6456363" y="3449638"/>
          <p14:tracePt t="33231" x="6470650" y="3449638"/>
          <p14:tracePt t="33239" x="6483350" y="3463925"/>
          <p14:tracePt t="33247" x="6497638" y="3463925"/>
          <p14:tracePt t="33255" x="6511925" y="3463925"/>
          <p14:tracePt t="33263" x="6526213" y="3463925"/>
          <p14:tracePt t="33271" x="6540500" y="3463925"/>
          <p14:tracePt t="33280" x="6554788" y="3463925"/>
          <p14:tracePt t="33288" x="6554788" y="3449638"/>
          <p14:tracePt t="33296" x="6561138" y="3449638"/>
          <p14:tracePt t="33304" x="6561138" y="3435350"/>
          <p14:tracePt t="33321" x="6575425" y="3435350"/>
          <p14:tracePt t="33329" x="6575425" y="3422650"/>
          <p14:tracePt t="33345" x="6575425" y="3408363"/>
          <p14:tracePt t="33354" x="6589713" y="3408363"/>
          <p14:tracePt t="33362" x="6589713" y="3394075"/>
          <p14:tracePt t="33378" x="6589713" y="3379788"/>
          <p14:tracePt t="33395" x="6604000" y="3365500"/>
          <p14:tracePt t="33436" x="6604000" y="3351213"/>
          <p14:tracePt t="33789" x="6604000" y="3336925"/>
          <p14:tracePt t="33806" x="6604000" y="3322638"/>
          <p14:tracePt t="33814" x="6618288" y="3308350"/>
          <p14:tracePt t="33822" x="6632575" y="3295650"/>
          <p14:tracePt t="33830" x="6646863" y="3281363"/>
          <p14:tracePt t="33838" x="6646863" y="3273425"/>
          <p14:tracePt t="33847" x="6673850" y="3273425"/>
          <p14:tracePt t="33855" x="6688138" y="3259138"/>
          <p14:tracePt t="33863" x="6702425" y="3259138"/>
          <p14:tracePt t="33871" x="6716713" y="3259138"/>
          <p14:tracePt t="33879" x="6745288" y="3259138"/>
          <p14:tracePt t="33888" x="6759575" y="3259138"/>
          <p14:tracePt t="33896" x="6773863" y="3259138"/>
          <p14:tracePt t="33904" x="6788150" y="3259138"/>
          <p14:tracePt t="33912" x="6815138" y="3259138"/>
          <p14:tracePt t="33921" x="6829425" y="3273425"/>
          <p14:tracePt t="33929" x="6843713" y="3281363"/>
          <p14:tracePt t="33937" x="6858000" y="3295650"/>
          <p14:tracePt t="33953" x="6864350" y="3308350"/>
          <p14:tracePt t="33962" x="6864350" y="3322638"/>
          <p14:tracePt t="33978" x="6864350" y="3336925"/>
          <p14:tracePt t="33986" x="6864350" y="3351213"/>
          <p14:tracePt t="34019" x="6864350" y="3365500"/>
          <p14:tracePt t="34085" x="6858000" y="3365500"/>
          <p14:tracePt t="34639" x="6843713" y="3365500"/>
          <p14:tracePt t="34648" x="6829425" y="3365500"/>
          <p14:tracePt t="34656" x="6800850" y="3351213"/>
          <p14:tracePt t="34664" x="6773863" y="3322638"/>
          <p14:tracePt t="34672" x="6745288" y="3308350"/>
          <p14:tracePt t="34681" x="6702425" y="3281363"/>
          <p14:tracePt t="34689" x="6661150" y="3259138"/>
          <p14:tracePt t="34697" x="6604000" y="3244850"/>
          <p14:tracePt t="34705" x="6575425" y="3217863"/>
          <p14:tracePt t="34713" x="6526213" y="3203575"/>
          <p14:tracePt t="34722" x="6470650" y="3175000"/>
          <p14:tracePt t="34730" x="6413500" y="3160713"/>
          <p14:tracePt t="34738" x="6356350" y="3132138"/>
          <p14:tracePt t="34746" x="6315075" y="3117850"/>
          <p14:tracePt t="34754" x="6257925" y="3105150"/>
          <p14:tracePt t="34763" x="6208713" y="3090863"/>
          <p14:tracePt t="34771" x="6165850" y="3090863"/>
          <p14:tracePt t="34779" x="6138863" y="3076575"/>
          <p14:tracePt t="34788" x="6096000" y="3076575"/>
          <p14:tracePt t="34795" x="6053138" y="3076575"/>
          <p14:tracePt t="34804" x="6038850" y="3076575"/>
          <p14:tracePt t="34812" x="5997575" y="3076575"/>
          <p14:tracePt t="34820" x="5983288" y="3076575"/>
          <p14:tracePt t="34828" x="5954713" y="3090863"/>
          <p14:tracePt t="34837" x="5940425" y="3117850"/>
          <p14:tracePt t="34845" x="5940425" y="3132138"/>
          <p14:tracePt t="34853" x="5934075" y="3160713"/>
          <p14:tracePt t="34861" x="5934075" y="3175000"/>
          <p14:tracePt t="34870" x="5934075" y="3189288"/>
          <p14:tracePt t="34878" x="5934075" y="3217863"/>
          <p14:tracePt t="34886" x="5934075" y="3244850"/>
          <p14:tracePt t="34895" x="5934075" y="3259138"/>
          <p14:tracePt t="34903" x="5934075" y="3273425"/>
          <p14:tracePt t="34911" x="5934075" y="3295650"/>
          <p14:tracePt t="34919" x="5934075" y="3322638"/>
          <p14:tracePt t="34935" x="5934075" y="3351213"/>
          <p14:tracePt t="34943" x="5934075" y="3365500"/>
          <p14:tracePt t="34960" x="5934075" y="3379788"/>
          <p14:tracePt t="34976" x="5934075" y="3394075"/>
          <p14:tracePt t="35026" x="5940425" y="3379788"/>
          <p14:tracePt t="35034" x="5940425" y="3365500"/>
          <p14:tracePt t="35042" x="5940425" y="3351213"/>
          <p14:tracePt t="35050" x="5940425" y="3336925"/>
          <p14:tracePt t="35059" x="5940425" y="3308350"/>
          <p14:tracePt t="35067" x="5940425" y="3295650"/>
          <p14:tracePt t="35083" x="5940425" y="3281363"/>
          <p14:tracePt t="35100" x="5940425" y="3273425"/>
          <p14:tracePt t="35132" x="5954713" y="3273425"/>
          <p14:tracePt t="35206" x="5969000" y="3273425"/>
          <p14:tracePt t="36044" x="5969000" y="3259138"/>
          <p14:tracePt t="36053" x="5983288" y="3244850"/>
          <p14:tracePt t="36061" x="6011863" y="3217863"/>
          <p14:tracePt t="36070" x="6026150" y="3189288"/>
          <p14:tracePt t="36078" x="6038850" y="3160713"/>
          <p14:tracePt t="36086" x="6067425" y="3132138"/>
          <p14:tracePt t="36094" x="6096000" y="3076575"/>
          <p14:tracePt t="36102" x="6124575" y="3033713"/>
          <p14:tracePt t="36110" x="6138863" y="2990850"/>
          <p14:tracePt t="36118" x="6165850" y="2955925"/>
          <p14:tracePt t="36126" x="6165850" y="2927350"/>
          <p14:tracePt t="36135" x="6180138" y="2886075"/>
          <p14:tracePt t="36143" x="6194425" y="2843213"/>
          <p14:tracePt t="36151" x="6194425" y="2814638"/>
          <p14:tracePt t="36159" x="6194425" y="2800350"/>
          <p14:tracePt t="36168" x="6194425" y="2787650"/>
          <p14:tracePt t="36176" x="6194425" y="2773363"/>
          <p14:tracePt t="36192" x="6180138" y="2773363"/>
          <p14:tracePt t="36200" x="6153150" y="2773363"/>
          <p14:tracePt t="36209" x="6124575" y="2773363"/>
          <p14:tracePt t="36217" x="6081713" y="2773363"/>
          <p14:tracePt t="36225" x="6038850" y="2800350"/>
          <p14:tracePt t="36233" x="5997575" y="2814638"/>
          <p14:tracePt t="36241" x="5940425" y="2843213"/>
          <p14:tracePt t="36250" x="5891213" y="2886075"/>
          <p14:tracePt t="36258" x="5835650" y="2914650"/>
          <p14:tracePt t="36266" x="5778500" y="2955925"/>
          <p14:tracePt t="36275" x="5721350" y="2990850"/>
          <p14:tracePt t="36283" x="5708650" y="3005138"/>
          <p14:tracePt t="36291" x="5680075" y="3033713"/>
          <p14:tracePt t="36299" x="5651500" y="3048000"/>
          <p14:tracePt t="36307" x="5630863" y="3076575"/>
          <p14:tracePt t="36315" x="5630863" y="3090863"/>
          <p14:tracePt t="36324" x="5616575" y="3105150"/>
          <p14:tracePt t="36340" x="5616575" y="3117850"/>
          <p14:tracePt t="36389" x="5630863" y="3117850"/>
          <p14:tracePt t="36398" x="5637213" y="3117850"/>
          <p14:tracePt t="36406" x="5651500" y="3105150"/>
          <p14:tracePt t="36414" x="5665788" y="3105150"/>
          <p14:tracePt t="36422" x="5665788" y="3090863"/>
          <p14:tracePt t="36431" x="5680075" y="3090863"/>
          <p14:tracePt t="36439" x="5694363" y="3076575"/>
          <p14:tracePt t="36447" x="5721350" y="3062288"/>
          <p14:tracePt t="36455" x="5735638" y="3048000"/>
          <p14:tracePt t="36463" x="5764213" y="3033713"/>
          <p14:tracePt t="36472" x="5792788" y="3033713"/>
          <p14:tracePt t="36480" x="5821363" y="3019425"/>
          <p14:tracePt t="36488" x="5876925" y="3019425"/>
          <p14:tracePt t="36496" x="5934075" y="3005138"/>
          <p14:tracePt t="36504" x="5997575" y="3005138"/>
          <p14:tracePt t="36513" x="6067425" y="3005138"/>
          <p14:tracePt t="36521" x="6138863" y="3005138"/>
          <p14:tracePt t="36529" x="6208713" y="3005138"/>
          <p14:tracePt t="36537" x="6272213" y="3005138"/>
          <p14:tracePt t="36545" x="6343650" y="3005138"/>
          <p14:tracePt t="36554" x="6370638" y="3019425"/>
          <p14:tracePt t="36562" x="6427788" y="3033713"/>
          <p14:tracePt t="36570" x="6483350" y="3033713"/>
          <p14:tracePt t="36578" x="6511925" y="3048000"/>
          <p14:tracePt t="36587" x="6554788" y="3048000"/>
          <p14:tracePt t="36595" x="6561138" y="3062288"/>
          <p14:tracePt t="36603" x="6589713" y="3062288"/>
          <p14:tracePt t="36611" x="6604000" y="3062288"/>
          <p14:tracePt t="36620" x="6618288" y="3062288"/>
          <p14:tracePt t="36644" x="6618288" y="3048000"/>
          <p14:tracePt t="36653" x="6618288" y="3033713"/>
          <p14:tracePt t="36669" x="6604000" y="3019425"/>
          <p14:tracePt t="36678" x="6575425" y="3019425"/>
          <p14:tracePt t="36685" x="6540500" y="3019425"/>
          <p14:tracePt t="36693" x="6497638" y="3019425"/>
          <p14:tracePt t="36702" x="6427788" y="3019425"/>
          <p14:tracePt t="36710" x="6329363" y="3019425"/>
          <p14:tracePt t="36718" x="6223000" y="3019425"/>
          <p14:tracePt t="36726" x="6096000" y="3019425"/>
          <p14:tracePt t="36734" x="5969000" y="3019425"/>
          <p14:tracePt t="36743" x="5891213" y="3033713"/>
          <p14:tracePt t="36751" x="5778500" y="3048000"/>
          <p14:tracePt t="36759" x="5651500" y="3062288"/>
          <p14:tracePt t="36767" x="5559425" y="3076575"/>
          <p14:tracePt t="36776" x="5475288" y="3105150"/>
          <p14:tracePt t="36784" x="5446713" y="3117850"/>
          <p14:tracePt t="36792" x="5362575" y="3160713"/>
          <p14:tracePt t="36800" x="5348288" y="3175000"/>
          <p14:tracePt t="36808" x="5327650" y="3203575"/>
          <p14:tracePt t="36817" x="5313363" y="3232150"/>
          <p14:tracePt t="36825" x="5299075" y="3244850"/>
          <p14:tracePt t="36833" x="5299075" y="3273425"/>
          <p14:tracePt t="36841" x="5299075" y="3295650"/>
          <p14:tracePt t="36849" x="5299075" y="3322638"/>
          <p14:tracePt t="36858" x="5299075" y="3351213"/>
          <p14:tracePt t="36866" x="5299075" y="3365500"/>
          <p14:tracePt t="36874" x="5299075" y="3394075"/>
          <p14:tracePt t="36882" x="5299075" y="3408363"/>
          <p14:tracePt t="36890" x="5299075" y="3422650"/>
          <p14:tracePt t="36899" x="5313363" y="3422650"/>
          <p14:tracePt t="36907" x="5313363" y="3435350"/>
          <p14:tracePt t="36915" x="5327650" y="3435350"/>
          <p14:tracePt t="36923" x="5334000" y="3435350"/>
          <p14:tracePt t="36932" x="5348288" y="3435350"/>
          <p14:tracePt t="36948" x="5376863" y="3422650"/>
          <p14:tracePt t="36956" x="5391150" y="3394075"/>
          <p14:tracePt t="36964" x="5403850" y="3365500"/>
          <p14:tracePt t="36973" x="5418138" y="3322638"/>
          <p14:tracePt t="36981" x="5446713" y="3281363"/>
          <p14:tracePt t="36989" x="5461000" y="3244850"/>
          <p14:tracePt t="36997" x="5503863" y="3189288"/>
          <p14:tracePt t="37005" x="5530850" y="3132138"/>
          <p14:tracePt t="37014" x="5573713" y="3090863"/>
          <p14:tracePt t="37022" x="5616575" y="3048000"/>
          <p14:tracePt t="37030" x="5665788" y="3005138"/>
          <p14:tracePt t="37038" x="5721350" y="2963863"/>
          <p14:tracePt t="37047" x="5778500" y="2941638"/>
          <p14:tracePt t="37055" x="5862638" y="2914650"/>
          <p14:tracePt t="37063" x="5934075" y="2900363"/>
          <p14:tracePt t="37071" x="5997575" y="2886075"/>
          <p14:tracePt t="37079" x="6081713" y="2886075"/>
          <p14:tracePt t="37088" x="6153150" y="2886075"/>
          <p14:tracePt t="37096" x="6223000" y="2886075"/>
          <p14:tracePt t="37104" x="6286500" y="2886075"/>
          <p14:tracePt t="37112" x="6315075" y="2886075"/>
          <p14:tracePt t="37120" x="6370638" y="2886075"/>
          <p14:tracePt t="37129" x="6413500" y="2900363"/>
          <p14:tracePt t="37137" x="6456363" y="2900363"/>
          <p14:tracePt t="37145" x="6470650" y="2914650"/>
          <p14:tracePt t="37153" x="6497638" y="2914650"/>
          <p14:tracePt t="37170" x="6511925" y="2914650"/>
          <p14:tracePt t="37219" x="6497638" y="2914650"/>
          <p14:tracePt t="37228" x="6456363" y="2900363"/>
          <p14:tracePt t="37236" x="6427788" y="2900363"/>
          <p14:tracePt t="37244" x="6399213" y="2900363"/>
          <p14:tracePt t="37252" x="6356350" y="2900363"/>
          <p14:tracePt t="37260" x="6300788" y="2900363"/>
          <p14:tracePt t="37268" x="6237288" y="2900363"/>
          <p14:tracePt t="37277" x="6165850" y="2900363"/>
          <p14:tracePt t="37285" x="6081713" y="2900363"/>
          <p14:tracePt t="37293" x="6011863" y="2900363"/>
          <p14:tracePt t="37301" x="5919788" y="2900363"/>
          <p14:tracePt t="37309" x="5835650" y="2914650"/>
          <p14:tracePt t="37318" x="5749925" y="2927350"/>
          <p14:tracePt t="37326" x="5694363" y="2955925"/>
          <p14:tracePt t="37334" x="5665788" y="2978150"/>
          <p14:tracePt t="37342" x="5637213" y="3005138"/>
          <p14:tracePt t="37350" x="5602288" y="3033713"/>
          <p14:tracePt t="37359" x="5588000" y="3062288"/>
          <p14:tracePt t="37367" x="5573713" y="3076575"/>
          <p14:tracePt t="37375" x="5573713" y="3105150"/>
          <p14:tracePt t="37383" x="5573713" y="3132138"/>
          <p14:tracePt t="37392" x="5573713" y="3160713"/>
          <p14:tracePt t="37400" x="5573713" y="3189288"/>
          <p14:tracePt t="37408" x="5573713" y="3203575"/>
          <p14:tracePt t="37416" x="5573713" y="3217863"/>
          <p14:tracePt t="37424" x="5573713" y="3232150"/>
          <p14:tracePt t="37441" x="5573713" y="3244850"/>
          <p14:tracePt t="37466" x="5588000" y="3244850"/>
          <p14:tracePt t="37474" x="5602288" y="3232150"/>
          <p14:tracePt t="37482" x="5616575" y="3203575"/>
          <p14:tracePt t="37491" x="5637213" y="3160713"/>
          <p14:tracePt t="37499" x="5651500" y="3117850"/>
          <p14:tracePt t="37507" x="5680075" y="3076575"/>
          <p14:tracePt t="37516" x="5680075" y="3048000"/>
          <p14:tracePt t="37524" x="5708650" y="3019425"/>
          <p14:tracePt t="37532" x="5721350" y="2978150"/>
          <p14:tracePt t="37540" x="5735638" y="2955925"/>
          <p14:tracePt t="37548" x="5764213" y="2941638"/>
          <p14:tracePt t="37556" x="5778500" y="2914650"/>
          <p14:tracePt t="37564" x="5807075" y="2900363"/>
          <p14:tracePt t="37572" x="5835650" y="2900363"/>
          <p14:tracePt t="37581" x="5862638" y="2900363"/>
          <p14:tracePt t="37589" x="5905500" y="2900363"/>
          <p14:tracePt t="37597" x="5954713" y="2900363"/>
          <p14:tracePt t="37605" x="6011863" y="2900363"/>
          <p14:tracePt t="37613" x="6081713" y="2900363"/>
          <p14:tracePt t="37622" x="6165850" y="2914650"/>
          <p14:tracePt t="37630" x="6237288" y="2927350"/>
          <p14:tracePt t="37638" x="6315075" y="2955925"/>
          <p14:tracePt t="37646" x="6384925" y="2963863"/>
          <p14:tracePt t="37654" x="6413500" y="2978150"/>
          <p14:tracePt t="37663" x="6470650" y="2978150"/>
          <p14:tracePt t="37671" x="6511925" y="2990850"/>
          <p14:tracePt t="37679" x="6554788" y="3005138"/>
          <p14:tracePt t="37687" x="6575425" y="3005138"/>
          <p14:tracePt t="37696" x="6589713" y="3019425"/>
          <p14:tracePt t="37704" x="6604000" y="3019425"/>
          <p14:tracePt t="37712" x="6618288" y="3019425"/>
          <p14:tracePt t="37753" x="6618288" y="3005138"/>
          <p14:tracePt t="37761" x="6589713" y="3005138"/>
          <p14:tracePt t="37770" x="6561138" y="2990850"/>
          <p14:tracePt t="37778" x="6526213" y="2990850"/>
          <p14:tracePt t="37786" x="6470650" y="2990850"/>
          <p14:tracePt t="37794" x="6384925" y="2990850"/>
          <p14:tracePt t="37802" x="6286500" y="2990850"/>
          <p14:tracePt t="37811" x="6180138" y="2990850"/>
          <p14:tracePt t="37819" x="6110288" y="2990850"/>
          <p14:tracePt t="37827" x="5983288" y="2978150"/>
          <p14:tracePt t="37835" x="5891213" y="2978150"/>
          <p14:tracePt t="37844" x="5778500" y="2978150"/>
          <p14:tracePt t="37852" x="5735638" y="2978150"/>
          <p14:tracePt t="37860" x="5651500" y="2978150"/>
          <p14:tracePt t="37868" x="5602288" y="2978150"/>
          <p14:tracePt t="37876" x="5573713" y="2978150"/>
          <p14:tracePt t="37885" x="5559425" y="2978150"/>
          <p14:tracePt t="37893" x="5545138" y="2990850"/>
          <p14:tracePt t="37901" x="5530850" y="3005138"/>
          <p14:tracePt t="37909" x="5530850" y="3019425"/>
          <p14:tracePt t="37918" x="5530850" y="3033713"/>
          <p14:tracePt t="37926" x="5530850" y="3048000"/>
          <p14:tracePt t="37934" x="5545138" y="3062288"/>
          <p14:tracePt t="37942" x="5545138" y="3076575"/>
          <p14:tracePt t="37950" x="5559425" y="3105150"/>
          <p14:tracePt t="37959" x="5573713" y="3117850"/>
          <p14:tracePt t="37967" x="5588000" y="3132138"/>
          <p14:tracePt t="37975" x="5602288" y="3146425"/>
          <p14:tracePt t="37991" x="5616575" y="3160713"/>
          <p14:tracePt t="38008" x="5630863" y="3160713"/>
          <p14:tracePt t="38024" x="5637213" y="3160713"/>
          <p14:tracePt t="38032" x="5651500" y="3160713"/>
          <p14:tracePt t="38041" x="5665788" y="3146425"/>
          <p14:tracePt t="38049" x="5665788" y="3132138"/>
          <p14:tracePt t="38057" x="5680075" y="3117850"/>
          <p14:tracePt t="38065" x="5680075" y="3105150"/>
          <p14:tracePt t="38074" x="5694363" y="3090863"/>
          <p14:tracePt t="38082" x="5694363" y="3076575"/>
          <p14:tracePt t="38091" x="5708650" y="3076575"/>
          <p14:tracePt t="38099" x="5708650" y="3062288"/>
          <p14:tracePt t="38107" x="5721350" y="3062288"/>
          <p14:tracePt t="38131" x="5721350" y="3048000"/>
          <p14:tracePt t="38386" x="5721350" y="3033713"/>
          <p14:tracePt t="38394" x="5735638" y="3019425"/>
          <p14:tracePt t="38402" x="5749925" y="2990850"/>
          <p14:tracePt t="38410" x="5764213" y="2978150"/>
          <p14:tracePt t="38419" x="5792788" y="2963863"/>
          <p14:tracePt t="38427" x="5821363" y="2955925"/>
          <p14:tracePt t="38435" x="5862638" y="2927350"/>
          <p14:tracePt t="38443" x="5905500" y="2914650"/>
          <p14:tracePt t="38451" x="5954713" y="2900363"/>
          <p14:tracePt t="38460" x="6011863" y="2900363"/>
          <p14:tracePt t="38468" x="6067425" y="2886075"/>
          <p14:tracePt t="38476" x="6153150" y="2886075"/>
          <p14:tracePt t="38484" x="6208713" y="2886075"/>
          <p14:tracePt t="38493" x="6272213" y="2886075"/>
          <p14:tracePt t="38501" x="6329363" y="2886075"/>
          <p14:tracePt t="38509" x="6384925" y="2886075"/>
          <p14:tracePt t="38517" x="6413500" y="2886075"/>
          <p14:tracePt t="38525" x="6456363" y="2886075"/>
          <p14:tracePt t="38534" x="6497638" y="2886075"/>
          <p14:tracePt t="38542" x="6540500" y="2886075"/>
          <p14:tracePt t="38550" x="6561138" y="2886075"/>
          <p14:tracePt t="38558" x="6575425" y="2886075"/>
          <p14:tracePt t="38566" x="6604000" y="2886075"/>
          <p14:tracePt t="38575" x="6618288" y="2886075"/>
          <p14:tracePt t="38583" x="6632575" y="2900363"/>
          <p14:tracePt t="38607" x="6646863" y="2900363"/>
          <p14:tracePt t="38632" x="6661150" y="2900363"/>
          <p14:tracePt t="38640" x="6661150" y="2914650"/>
          <p14:tracePt t="38698" x="6646863" y="2927350"/>
          <p14:tracePt t="38707" x="6632575" y="2927350"/>
          <p14:tracePt t="38714" x="6618288" y="2927350"/>
          <p14:tracePt t="38723" x="6589713" y="2927350"/>
          <p14:tracePt t="38731" x="6561138" y="2927350"/>
          <p14:tracePt t="38739" x="6526213" y="2927350"/>
          <p14:tracePt t="38747" x="6497638" y="2927350"/>
          <p14:tracePt t="38755" x="6456363" y="2927350"/>
          <p14:tracePt t="38764" x="6413500" y="2927350"/>
          <p14:tracePt t="38772" x="6384925" y="2941638"/>
          <p14:tracePt t="38780" x="6356350" y="2941638"/>
          <p14:tracePt t="38788" x="6315075" y="2941638"/>
          <p14:tracePt t="38797" x="6286500" y="2955925"/>
          <p14:tracePt t="38805" x="6257925" y="2963863"/>
          <p14:tracePt t="38813" x="6237288" y="2978150"/>
          <p14:tracePt t="38821" x="6223000" y="3005138"/>
          <p14:tracePt t="38829" x="6194425" y="3033713"/>
          <p14:tracePt t="38838" x="6194425" y="3062288"/>
          <p14:tracePt t="38846" x="6194425" y="3105150"/>
          <p14:tracePt t="38854" x="6194425" y="3132138"/>
          <p14:tracePt t="38862" x="6194425" y="3160713"/>
          <p14:tracePt t="38870" x="6194425" y="3203575"/>
          <p14:tracePt t="38879" x="6194425" y="3232150"/>
          <p14:tracePt t="38887" x="6194425" y="3259138"/>
          <p14:tracePt t="38895" x="6194425" y="3281363"/>
          <p14:tracePt t="38903" x="6194425" y="3308350"/>
          <p14:tracePt t="38912" x="6194425" y="3322638"/>
          <p14:tracePt t="38920" x="6194425" y="3336925"/>
          <p14:tracePt t="38969" x="6194425" y="3308350"/>
          <p14:tracePt t="38977" x="6194425" y="3281363"/>
          <p14:tracePt t="38985" x="6194425" y="3259138"/>
          <p14:tracePt t="38994" x="6194425" y="3232150"/>
          <p14:tracePt t="39002" x="6194425" y="3189288"/>
          <p14:tracePt t="39010" x="6208713" y="3175000"/>
          <p14:tracePt t="39018" x="6223000" y="3132138"/>
          <p14:tracePt t="39027" x="6237288" y="3105150"/>
          <p14:tracePt t="39035" x="6251575" y="3090863"/>
          <p14:tracePt t="39043" x="6286500" y="3033713"/>
          <p14:tracePt t="39051" x="6300788" y="3033713"/>
          <p14:tracePt t="39060" x="6343650" y="3005138"/>
          <p14:tracePt t="39068" x="6370638" y="2990850"/>
          <p14:tracePt t="39076" x="6399213" y="2990850"/>
          <p14:tracePt t="39084" x="6442075" y="2978150"/>
          <p14:tracePt t="39092" x="6483350" y="2978150"/>
          <p14:tracePt t="39101" x="6526213" y="2978150"/>
          <p14:tracePt t="39109" x="6554788" y="2978150"/>
          <p14:tracePt t="39117" x="6589713" y="2978150"/>
          <p14:tracePt t="39125" x="6618288" y="2978150"/>
          <p14:tracePt t="39134" x="6646863" y="2978150"/>
          <p14:tracePt t="39142" x="6673850" y="2978150"/>
          <p14:tracePt t="39150" x="6688138" y="2978150"/>
          <p14:tracePt t="39158" x="6702425" y="2990850"/>
          <p14:tracePt t="39207" x="6688138" y="2990850"/>
          <p14:tracePt t="39216" x="6661150" y="2990850"/>
          <p14:tracePt t="39224" x="6632575" y="2990850"/>
          <p14:tracePt t="39232" x="6589713" y="2990850"/>
          <p14:tracePt t="39241" x="6554788" y="2990850"/>
          <p14:tracePt t="39249" x="6497638" y="2990850"/>
          <p14:tracePt t="39257" x="6442075" y="2990850"/>
          <p14:tracePt t="39266" x="6356350" y="2990850"/>
          <p14:tracePt t="39274" x="6286500" y="2990850"/>
          <p14:tracePt t="39282" x="6223000" y="2990850"/>
          <p14:tracePt t="39291" x="6153150" y="2990850"/>
          <p14:tracePt t="39298" x="6124575" y="2990850"/>
          <p14:tracePt t="39307" x="6081713" y="3005138"/>
          <p14:tracePt t="39314" x="6053138" y="3005138"/>
          <p14:tracePt t="39322" x="6026150" y="3033713"/>
          <p14:tracePt t="39331" x="6011863" y="3048000"/>
          <p14:tracePt t="39339" x="6011863" y="3062288"/>
          <p14:tracePt t="39347" x="6011863" y="3090863"/>
          <p14:tracePt t="39355" x="6011863" y="3105150"/>
          <p14:tracePt t="39364" x="6011863" y="3132138"/>
          <p14:tracePt t="39374" x="6011863" y="3160713"/>
          <p14:tracePt t="39380" x="6011863" y="3189288"/>
          <p14:tracePt t="39388" x="6011863" y="3217863"/>
          <p14:tracePt t="39396" x="6011863" y="3244850"/>
          <p14:tracePt t="39405" x="6026150" y="3273425"/>
          <p14:tracePt t="39413" x="6026150" y="3281363"/>
          <p14:tracePt t="39421" x="6038850" y="3308350"/>
          <p14:tracePt t="39429" x="6038850" y="3322638"/>
          <p14:tracePt t="39470" x="6053138" y="3322638"/>
          <p14:tracePt t="39479" x="6053138" y="3295650"/>
          <p14:tracePt t="39487" x="6067425" y="3259138"/>
          <p14:tracePt t="39495" x="6096000" y="3203575"/>
          <p14:tracePt t="39503" x="6110288" y="3160713"/>
          <p14:tracePt t="39512" x="6138863" y="3132138"/>
          <p14:tracePt t="39520" x="6153150" y="3090863"/>
          <p14:tracePt t="39528" x="6180138" y="3048000"/>
          <p14:tracePt t="39536" x="6208713" y="3033713"/>
          <p14:tracePt t="39544" x="6237288" y="3019425"/>
          <p14:tracePt t="39552" x="6272213" y="3005138"/>
          <p14:tracePt t="39561" x="6315075" y="3005138"/>
          <p14:tracePt t="39569" x="6343650" y="3005138"/>
          <p14:tracePt t="39577" x="6399213" y="3005138"/>
          <p14:tracePt t="39585" x="6456363" y="3005138"/>
          <p14:tracePt t="39594" x="6511925" y="3005138"/>
          <p14:tracePt t="39602" x="6561138" y="3033713"/>
          <p14:tracePt t="39610" x="6589713" y="3033713"/>
          <p14:tracePt t="39618" x="6632575" y="3048000"/>
          <p14:tracePt t="39626" x="6673850" y="3062288"/>
          <p14:tracePt t="39635" x="6702425" y="3076575"/>
          <p14:tracePt t="39643" x="6716713" y="3076575"/>
          <p14:tracePt t="39651" x="6731000" y="3090863"/>
          <p14:tracePt t="39667" x="6745288" y="3090863"/>
          <p14:tracePt t="39709" x="6716713" y="3090863"/>
          <p14:tracePt t="39717" x="6688138" y="3090863"/>
          <p14:tracePt t="39725" x="6673850" y="3090863"/>
          <p14:tracePt t="39733" x="6632575" y="3076575"/>
          <p14:tracePt t="39741" x="6589713" y="3076575"/>
          <p14:tracePt t="39750" x="6554788" y="3062288"/>
          <p14:tracePt t="39758" x="6511925" y="3062288"/>
          <p14:tracePt t="39766" x="6456363" y="3062288"/>
          <p14:tracePt t="39774" x="6413500" y="3048000"/>
          <p14:tracePt t="39782" x="6343650" y="3048000"/>
          <p14:tracePt t="39791" x="6286500" y="3048000"/>
          <p14:tracePt t="39799" x="6257925" y="3048000"/>
          <p14:tracePt t="39807" x="6180138" y="3048000"/>
          <p14:tracePt t="39815" x="6165850" y="3048000"/>
          <p14:tracePt t="39824" x="6124575" y="3048000"/>
          <p14:tracePt t="39832" x="6096000" y="3048000"/>
          <p14:tracePt t="39841" x="6067425" y="3048000"/>
          <p14:tracePt t="39849" x="6053138" y="3062288"/>
          <p14:tracePt t="39857" x="6038850" y="3076575"/>
          <p14:tracePt t="39865" x="6038850" y="3090863"/>
          <p14:tracePt t="39873" x="6038850" y="3105150"/>
          <p14:tracePt t="39882" x="6038850" y="3132138"/>
          <p14:tracePt t="39889" x="6038850" y="3146425"/>
          <p14:tracePt t="39898" x="6038850" y="3160713"/>
          <p14:tracePt t="39906" x="6038850" y="3175000"/>
          <p14:tracePt t="39914" x="6038850" y="3189288"/>
          <p14:tracePt t="39922" x="6038850" y="3203575"/>
          <p14:tracePt t="39930" x="6038850" y="3217863"/>
          <p14:tracePt t="39955" x="6038850" y="3232150"/>
          <p14:tracePt t="40004" x="6038850" y="3217863"/>
          <p14:tracePt t="40013" x="6038850" y="3203575"/>
          <p14:tracePt t="40029" x="6038850" y="3160713"/>
          <p14:tracePt t="40037" x="6038850" y="3146425"/>
          <p14:tracePt t="40045" x="6038850" y="3105150"/>
          <p14:tracePt t="40054" x="6038850" y="3076575"/>
          <p14:tracePt t="40062" x="6038850" y="3048000"/>
          <p14:tracePt t="40070" x="6053138" y="3019425"/>
          <p14:tracePt t="40078" x="6067425" y="2990850"/>
          <p14:tracePt t="40087" x="6081713" y="2963863"/>
          <p14:tracePt t="40095" x="6110288" y="2941638"/>
          <p14:tracePt t="40103" x="6124575" y="2927350"/>
          <p14:tracePt t="40111" x="6153150" y="2914650"/>
          <p14:tracePt t="40120" x="6180138" y="2900363"/>
          <p14:tracePt t="40128" x="6194425" y="2886075"/>
          <p14:tracePt t="40136" x="6237288" y="2886075"/>
          <p14:tracePt t="40145" x="6272213" y="2886075"/>
          <p14:tracePt t="40153" x="6315075" y="2886075"/>
          <p14:tracePt t="40161" x="6343650" y="2886075"/>
          <p14:tracePt t="40169" x="6370638" y="2886075"/>
          <p14:tracePt t="40178" x="6413500" y="2886075"/>
          <p14:tracePt t="40185" x="6442075" y="2886075"/>
          <p14:tracePt t="40193" x="6470650" y="2886075"/>
          <p14:tracePt t="40201" x="6497638" y="2886075"/>
          <p14:tracePt t="40210" x="6511925" y="2886075"/>
          <p14:tracePt t="40218" x="6526213" y="2886075"/>
          <p14:tracePt t="40251" x="6526213" y="2871788"/>
          <p14:tracePt t="40259" x="6526213" y="2857500"/>
          <p14:tracePt t="40267" x="6511925" y="2857500"/>
          <p14:tracePt t="40275" x="6483350" y="2857500"/>
          <p14:tracePt t="40284" x="6456363" y="2843213"/>
          <p14:tracePt t="40292" x="6413500" y="2843213"/>
          <p14:tracePt t="40300" x="6370638" y="2843213"/>
          <p14:tracePt t="40308" x="6315075" y="2843213"/>
          <p14:tracePt t="40317" x="6257925" y="2843213"/>
          <p14:tracePt t="40325" x="6194425" y="2857500"/>
          <p14:tracePt t="40333" x="6124575" y="2871788"/>
          <p14:tracePt t="40341" x="6053138" y="2886075"/>
          <p14:tracePt t="40349" x="6011863" y="2914650"/>
          <p14:tracePt t="40358" x="5969000" y="2927350"/>
          <p14:tracePt t="40366" x="5919788" y="2955925"/>
          <p14:tracePt t="40374" x="5891213" y="2963863"/>
          <p14:tracePt t="40382" x="5862638" y="2978150"/>
          <p14:tracePt t="40391" x="5848350" y="3005138"/>
          <p14:tracePt t="40399" x="5848350" y="3019425"/>
          <p14:tracePt t="40407" x="5848350" y="3048000"/>
          <p14:tracePt t="40415" x="5848350" y="3062288"/>
          <p14:tracePt t="40423" x="5848350" y="3076575"/>
          <p14:tracePt t="40432" x="5848350" y="3090863"/>
          <p14:tracePt t="40440" x="5848350" y="3105150"/>
          <p14:tracePt t="40448" x="5848350" y="3117850"/>
          <p14:tracePt t="40456" x="5848350" y="3132138"/>
          <p14:tracePt t="40465" x="5848350" y="3146425"/>
          <p14:tracePt t="40473" x="5848350" y="3160713"/>
          <p14:tracePt t="40497" x="5848350" y="3175000"/>
          <p14:tracePt t="40530" x="5848350" y="3160713"/>
          <p14:tracePt t="40538" x="5848350" y="3146425"/>
          <p14:tracePt t="40547" x="5848350" y="3117850"/>
          <p14:tracePt t="40555" x="5848350" y="3090863"/>
          <p14:tracePt t="40563" x="5848350" y="3048000"/>
          <p14:tracePt t="40571" x="5848350" y="3033713"/>
          <p14:tracePt t="40580" x="5862638" y="3005138"/>
          <p14:tracePt t="40588" x="5876925" y="2978150"/>
          <p14:tracePt t="40596" x="5905500" y="2955925"/>
          <p14:tracePt t="40604" x="5919788" y="2941638"/>
          <p14:tracePt t="40612" x="5940425" y="2927350"/>
          <p14:tracePt t="40621" x="5954713" y="2927350"/>
          <p14:tracePt t="40629" x="5969000" y="2914650"/>
          <p14:tracePt t="40637" x="5997575" y="2914650"/>
          <p14:tracePt t="40645" x="6038850" y="2914650"/>
          <p14:tracePt t="40654" x="6081713" y="2914650"/>
          <p14:tracePt t="40662" x="6124575" y="2914650"/>
          <p14:tracePt t="40670" x="6165850" y="2914650"/>
          <p14:tracePt t="40678" x="6208713" y="2914650"/>
          <p14:tracePt t="40687" x="6272213" y="2914650"/>
          <p14:tracePt t="40695" x="6329363" y="2927350"/>
          <p14:tracePt t="40703" x="6370638" y="2927350"/>
          <p14:tracePt t="40711" x="6427788" y="2941638"/>
          <p14:tracePt t="40719" x="6456363" y="2955925"/>
          <p14:tracePt t="40728" x="6511925" y="2955925"/>
          <p14:tracePt t="40736" x="6540500" y="2963863"/>
          <p14:tracePt t="40744" x="6561138" y="2963863"/>
          <p14:tracePt t="40752" x="6589713" y="2978150"/>
          <p14:tracePt t="40760" x="6604000" y="2978150"/>
          <p14:tracePt t="40769" x="6632575" y="2990850"/>
          <p14:tracePt t="40785" x="6646863" y="2990850"/>
          <p14:tracePt t="40793" x="6646863" y="3005138"/>
          <p14:tracePt t="40802" x="6661150" y="3005138"/>
          <p14:tracePt t="40851" x="6646863" y="3005138"/>
          <p14:tracePt t="40859" x="6618288" y="3005138"/>
          <p14:tracePt t="40867" x="6604000" y="3005138"/>
          <p14:tracePt t="40875" x="6561138" y="3005138"/>
          <p14:tracePt t="40884" x="6540500" y="3005138"/>
          <p14:tracePt t="40892" x="6511925" y="3005138"/>
          <p14:tracePt t="40900" x="6456363" y="3005138"/>
          <p14:tracePt t="40908" x="6399213" y="3005138"/>
          <p14:tracePt t="40916" x="6329363" y="3005138"/>
          <p14:tracePt t="40925" x="6251575" y="3005138"/>
          <p14:tracePt t="40933" x="6165850" y="3005138"/>
          <p14:tracePt t="40941" x="6081713" y="3019425"/>
          <p14:tracePt t="40949" x="5983288" y="3019425"/>
          <p14:tracePt t="40957" x="5905500" y="3033713"/>
          <p14:tracePt t="40966" x="5835650" y="3048000"/>
          <p14:tracePt t="40974" x="5807075" y="3048000"/>
          <p14:tracePt t="40982" x="5749925" y="3048000"/>
          <p14:tracePt t="40991" x="5708650" y="3062288"/>
          <p14:tracePt t="40999" x="5694363" y="3076575"/>
          <p14:tracePt t="41007" x="5680075" y="3090863"/>
          <p14:tracePt t="41015" x="5665788" y="3090863"/>
          <p14:tracePt t="41024" x="5665788" y="3105150"/>
          <p14:tracePt t="41032" x="5665788" y="3117850"/>
          <p14:tracePt t="41040" x="5665788" y="3132138"/>
          <p14:tracePt t="41056" x="5665788" y="3146425"/>
          <p14:tracePt t="41081" x="5680075" y="3160713"/>
          <p14:tracePt t="41097" x="5694363" y="3160713"/>
          <p14:tracePt t="41114" x="5708650" y="3160713"/>
          <p14:tracePt t="41130" x="5721350" y="3160713"/>
          <p14:tracePt t="41146" x="5735638" y="3160713"/>
          <p14:tracePt t="41155" x="5749925" y="3160713"/>
          <p14:tracePt t="41163" x="5764213" y="3146425"/>
          <p14:tracePt t="41171" x="5778500" y="3132138"/>
          <p14:tracePt t="41179" x="5807075" y="3117850"/>
          <p14:tracePt t="41188" x="5821363" y="3105150"/>
          <p14:tracePt t="41196" x="5848350" y="3090863"/>
          <p14:tracePt t="41204" x="5876925" y="3090863"/>
          <p14:tracePt t="41212" x="5905500" y="3076575"/>
          <p14:tracePt t="41220" x="5954713" y="3062288"/>
          <p14:tracePt t="41229" x="5969000" y="3062288"/>
          <p14:tracePt t="41237" x="5997575" y="3062288"/>
          <p14:tracePt t="41245" x="6026150" y="3062288"/>
          <p14:tracePt t="41253" x="6067425" y="3062288"/>
          <p14:tracePt t="41262" x="6081713" y="3062288"/>
          <p14:tracePt t="41270" x="6110288" y="3062288"/>
          <p14:tracePt t="41278" x="6138863" y="3062288"/>
          <p14:tracePt t="41286" x="6153150" y="3062288"/>
          <p14:tracePt t="41294" x="6165850" y="3062288"/>
          <p14:tracePt t="41311" x="6180138" y="3062288"/>
          <p14:tracePt t="41327" x="6194425" y="3062288"/>
          <p14:tracePt t="41578" x="6180138" y="3062288"/>
          <p14:tracePt t="41586" x="6153150" y="3062288"/>
          <p14:tracePt t="41594" x="6124575" y="3062288"/>
          <p14:tracePt t="41603" x="6110288" y="3062288"/>
          <p14:tracePt t="41611" x="6038850" y="3076575"/>
          <p14:tracePt t="41619" x="5983288" y="3105150"/>
          <p14:tracePt t="41627" x="5919788" y="3117850"/>
          <p14:tracePt t="41635" x="5778500" y="3160713"/>
          <p14:tracePt t="41644" x="5665788" y="3189288"/>
          <p14:tracePt t="41652" x="5602288" y="3203575"/>
          <p14:tracePt t="41660" x="5503863" y="3217863"/>
          <p14:tracePt t="41668" x="5391150" y="3232150"/>
          <p14:tracePt t="41676" x="5270500" y="3244850"/>
          <p14:tracePt t="41685" x="5172075" y="3259138"/>
          <p14:tracePt t="41693" x="5073650" y="3259138"/>
          <p14:tracePt t="41701" x="4981575" y="3273425"/>
          <p14:tracePt t="41709" x="4895850" y="3273425"/>
          <p14:tracePt t="41718" x="4868863" y="3273425"/>
          <p14:tracePt t="41726" x="4797425" y="3273425"/>
          <p14:tracePt t="41734" x="4756150" y="3273425"/>
          <p14:tracePt t="41742" x="4719638" y="3281363"/>
          <p14:tracePt t="41750" x="4692650" y="3281363"/>
          <p14:tracePt t="41759" x="4678363" y="3281363"/>
          <p14:tracePt t="41767" x="4649788" y="3295650"/>
          <p14:tracePt t="41775" x="4635500" y="3295650"/>
          <p14:tracePt t="41800" x="4635500" y="3308350"/>
          <p14:tracePt t="41833" x="4635500" y="3322638"/>
          <p14:tracePt t="41865" x="4649788" y="3336925"/>
          <p14:tracePt t="41882" x="4664075" y="3336925"/>
          <p14:tracePt t="41890" x="4678363" y="3336925"/>
          <p14:tracePt t="41907" x="4692650" y="3336925"/>
          <p14:tracePt t="41915" x="4705350" y="3336925"/>
          <p14:tracePt t="41924" x="4719638" y="3336925"/>
          <p14:tracePt t="41932" x="4727575" y="3322638"/>
          <p14:tracePt t="41940" x="4741863" y="3322638"/>
          <p14:tracePt t="41948" x="4756150" y="3308350"/>
          <p14:tracePt t="41956" x="4768850" y="3295650"/>
          <p14:tracePt t="41964" x="4783138" y="3295650"/>
          <p14:tracePt t="41972" x="4797425" y="3281363"/>
          <p14:tracePt t="41981" x="4811713" y="3281363"/>
          <p14:tracePt t="41989" x="4826000" y="3273425"/>
          <p14:tracePt t="41997" x="4840288" y="3273425"/>
          <p14:tracePt t="42005" x="4854575" y="3273425"/>
          <p14:tracePt t="42013" x="4868863" y="3259138"/>
          <p14:tracePt t="42022" x="4883150" y="3259138"/>
          <p14:tracePt t="42030" x="4895850" y="3244850"/>
          <p14:tracePt t="42038" x="4910138" y="3244850"/>
          <p14:tracePt t="42046" x="4924425" y="3232150"/>
          <p14:tracePt t="42063" x="4938713" y="3217863"/>
          <p14:tracePt t="42071" x="4967288" y="3203575"/>
          <p14:tracePt t="42079" x="4981575" y="3203575"/>
          <p14:tracePt t="42087" x="5010150" y="3189288"/>
          <p14:tracePt t="42096" x="5045075" y="3189288"/>
          <p14:tracePt t="42104" x="5073650" y="3175000"/>
          <p14:tracePt t="42112" x="5100638" y="3175000"/>
          <p14:tracePt t="42120" x="5129213" y="3175000"/>
          <p14:tracePt t="42128" x="5172075" y="3175000"/>
          <p14:tracePt t="42137" x="5200650" y="3175000"/>
          <p14:tracePt t="42145" x="5227638" y="3175000"/>
          <p14:tracePt t="42153" x="5256213" y="3175000"/>
          <p14:tracePt t="42161" x="5284788" y="3175000"/>
          <p14:tracePt t="42170" x="5299075" y="3189288"/>
          <p14:tracePt t="42178" x="5299075" y="3203575"/>
          <p14:tracePt t="42186" x="5313363" y="3203575"/>
          <p14:tracePt t="42194" x="5313363" y="3217863"/>
          <p14:tracePt t="42202" x="5313363" y="3232150"/>
          <p14:tracePt t="42210" x="5313363" y="3244850"/>
          <p14:tracePt t="42227" x="5313363" y="3259138"/>
          <p14:tracePt t="42235" x="5313363" y="3273425"/>
          <p14:tracePt t="42252" x="5299075" y="3281363"/>
          <p14:tracePt t="42260" x="5299075" y="3295650"/>
          <p14:tracePt t="42268" x="5284788" y="3295650"/>
          <p14:tracePt t="42276" x="5270500" y="3308350"/>
          <p14:tracePt t="42285" x="5256213" y="3308350"/>
          <p14:tracePt t="42301" x="5241925" y="3322638"/>
          <p14:tracePt t="42309" x="5227638" y="3322638"/>
          <p14:tracePt t="42326" x="5213350" y="3322638"/>
          <p14:tracePt t="42334" x="5200650" y="3322638"/>
          <p14:tracePt t="42350" x="5186363" y="3322638"/>
          <p14:tracePt t="42358" x="5172075" y="3322638"/>
          <p14:tracePt t="42367" x="5143500" y="3322638"/>
          <p14:tracePt t="42375" x="5129213" y="3322638"/>
          <p14:tracePt t="42383" x="5114925" y="3336925"/>
          <p14:tracePt t="42391" x="5073650" y="3336925"/>
          <p14:tracePt t="42400" x="5059363" y="3336925"/>
          <p14:tracePt t="42408" x="5030788" y="3336925"/>
          <p14:tracePt t="42416" x="5010150" y="3336925"/>
          <p14:tracePt t="42424" x="4967288" y="3336925"/>
          <p14:tracePt t="42432" x="4938713" y="3336925"/>
          <p14:tracePt t="42441" x="4910138" y="3336925"/>
          <p14:tracePt t="42449" x="4883150" y="3336925"/>
          <p14:tracePt t="42457" x="4854575" y="3336925"/>
          <p14:tracePt t="42465" x="4840288" y="3336925"/>
          <p14:tracePt t="42474" x="4826000" y="3322638"/>
          <p14:tracePt t="42482" x="4811713" y="3322638"/>
          <p14:tracePt t="42490" x="4797425" y="3308350"/>
          <p14:tracePt t="42499" x="4783138" y="3308350"/>
          <p14:tracePt t="42507" x="4768850" y="3308350"/>
          <p14:tracePt t="42516" x="4768850" y="3295650"/>
          <p14:tracePt t="42524" x="4756150" y="3295650"/>
          <p14:tracePt t="42539" x="4741863" y="3295650"/>
          <p14:tracePt t="42621" x="4756150" y="3295650"/>
          <p14:tracePt t="42630" x="4768850" y="3295650"/>
          <p14:tracePt t="42654" x="4783138" y="3295650"/>
          <p14:tracePt t="42671" x="4797425" y="3295650"/>
          <p14:tracePt t="42704" x="4811713" y="3295650"/>
          <p14:tracePt t="42786" x="4826000" y="3295650"/>
          <p14:tracePt t="42795" x="4826000" y="3281363"/>
          <p14:tracePt t="42819" x="4840288" y="3273425"/>
          <p14:tracePt t="42827" x="4840288" y="3259138"/>
          <p14:tracePt t="42835" x="4854575" y="3259138"/>
          <p14:tracePt t="42843" x="4854575" y="3244850"/>
          <p14:tracePt t="42851" x="4868863" y="3232150"/>
          <p14:tracePt t="42860" x="4883150" y="3217863"/>
          <p14:tracePt t="42868" x="4895850" y="3217863"/>
          <p14:tracePt t="42876" x="4910138" y="3203575"/>
          <p14:tracePt t="42884" x="4924425" y="3189288"/>
          <p14:tracePt t="42901" x="4938713" y="3175000"/>
          <p14:tracePt t="42909" x="4953000" y="3175000"/>
          <p14:tracePt t="42933" x="4967288" y="3175000"/>
          <p14:tracePt t="42966" x="4981575" y="3175000"/>
          <p14:tracePt t="43032" x="4995863" y="3175000"/>
          <p14:tracePt t="43180" x="4995863" y="3189288"/>
          <p14:tracePt t="43270" x="4995863" y="3203575"/>
          <p14:tracePt t="43320" x="4995863" y="3217863"/>
          <p14:tracePt t="43336" x="4981575" y="3217863"/>
          <p14:tracePt t="43344" x="4981575" y="3232150"/>
          <p14:tracePt t="43353" x="4967288" y="3232150"/>
          <p14:tracePt t="43361" x="4967288" y="3244850"/>
          <p14:tracePt t="43377" x="4953000" y="3259138"/>
          <p14:tracePt t="43386" x="4938713" y="3259138"/>
          <p14:tracePt t="43394" x="4938713" y="3273425"/>
          <p14:tracePt t="43402" x="4924425" y="3273425"/>
          <p14:tracePt t="43410" x="4924425" y="3281363"/>
          <p14:tracePt t="43418" x="4910138" y="3281363"/>
          <p14:tracePt t="43427" x="4895850" y="3295650"/>
          <p14:tracePt t="43435" x="4883150" y="3295650"/>
          <p14:tracePt t="43443" x="4868863" y="3295650"/>
          <p14:tracePt t="43451" x="4854575" y="3295650"/>
          <p14:tracePt t="43460" x="4840288" y="3295650"/>
          <p14:tracePt t="43476" x="4826000" y="3295650"/>
          <p14:tracePt t="43484" x="4811713" y="3295650"/>
          <p14:tracePt t="43492" x="4811713" y="3281363"/>
          <p14:tracePt t="43501" x="4797425" y="3281363"/>
          <p14:tracePt t="43509" x="4797425" y="3273425"/>
          <p14:tracePt t="43517" x="4783138" y="3273425"/>
          <p14:tracePt t="43526" x="4783138" y="3259138"/>
          <p14:tracePt t="43534" x="4783138" y="3244850"/>
          <p14:tracePt t="43550" x="4783138" y="3232150"/>
          <p14:tracePt t="43558" x="4783138" y="3217863"/>
          <p14:tracePt t="43583" x="4783138" y="3203575"/>
          <p14:tracePt t="43608" x="4797425" y="3203575"/>
          <p14:tracePt t="43624" x="4811713" y="3203575"/>
          <p14:tracePt t="43632" x="4826000" y="3203575"/>
          <p14:tracePt t="43641" x="4840288" y="3203575"/>
          <p14:tracePt t="43649" x="4854575" y="3203575"/>
          <p14:tracePt t="43657" x="4868863" y="3203575"/>
          <p14:tracePt t="43673" x="4883150" y="3203575"/>
          <p14:tracePt t="43682" x="4895850" y="3189288"/>
          <p14:tracePt t="43690" x="4910138" y="3189288"/>
          <p14:tracePt t="43714" x="4924425" y="3189288"/>
          <p14:tracePt t="43772" x="4924425" y="3203575"/>
          <p14:tracePt t="43804" x="4924425" y="3217863"/>
          <p14:tracePt t="44462" x="4910138" y="3217863"/>
          <p14:tracePt t="44470" x="4895850" y="3217863"/>
          <p14:tracePt t="44478" x="4883150" y="3232150"/>
          <p14:tracePt t="44495" x="4868863" y="3232150"/>
          <p14:tracePt t="44503" x="4854575" y="3244850"/>
          <p14:tracePt t="44511" x="4840288" y="3244850"/>
          <p14:tracePt t="44519" x="4826000" y="3259138"/>
          <p14:tracePt t="44536" x="4811713" y="3273425"/>
          <p14:tracePt t="44544" x="4797425" y="3273425"/>
          <p14:tracePt t="44552" x="4783138" y="3281363"/>
          <p14:tracePt t="44561" x="4768850" y="3295650"/>
          <p14:tracePt t="44569" x="4756150" y="3308350"/>
          <p14:tracePt t="44577" x="4741863" y="3308350"/>
          <p14:tracePt t="44585" x="4727575" y="3322638"/>
          <p14:tracePt t="44593" x="4719638" y="3336925"/>
          <p14:tracePt t="44602" x="4705350" y="3351213"/>
          <p14:tracePt t="44610" x="4692650" y="3365500"/>
          <p14:tracePt t="44618" x="4678363" y="3365500"/>
          <p14:tracePt t="44626" x="4664075" y="3379788"/>
          <p14:tracePt t="44634" x="4649788" y="3379788"/>
          <p14:tracePt t="44643" x="4649788" y="3394075"/>
          <p14:tracePt t="44651" x="4635500" y="3394075"/>
          <p14:tracePt t="44659" x="4621213" y="3408363"/>
          <p14:tracePt t="44676" x="4606925" y="3408363"/>
          <p14:tracePt t="44684" x="4606925" y="3422650"/>
          <p14:tracePt t="44692" x="4592638" y="3422650"/>
          <p14:tracePt t="44708" x="4592638" y="3435350"/>
          <p14:tracePt t="44725" x="4578350" y="3435350"/>
          <p14:tracePt t="44741" x="4578350" y="3449638"/>
          <p14:tracePt t="44774" x="4578350" y="3463925"/>
          <p14:tracePt t="44864" x="4578350" y="3478213"/>
          <p14:tracePt t="44906" x="4578350" y="3492500"/>
          <p14:tracePt t="44914" x="4592638" y="3492500"/>
          <p14:tracePt t="44938" x="4592638" y="3506788"/>
          <p14:tracePt t="44955" x="4606925" y="3506788"/>
          <p14:tracePt t="44963" x="4606925" y="3521075"/>
          <p14:tracePt t="44980" x="4621213" y="3535363"/>
          <p14:tracePt t="45004" x="4621213" y="3549650"/>
          <p14:tracePt t="45012" x="4635500" y="3549650"/>
          <p14:tracePt t="45021" x="4635500" y="3562350"/>
          <p14:tracePt t="45029" x="4649788" y="3562350"/>
          <p14:tracePt t="45045" x="4664075" y="3576638"/>
          <p14:tracePt t="45070" x="4678363" y="3584575"/>
          <p14:tracePt t="45086" x="4692650" y="3584575"/>
          <p14:tracePt t="45095" x="4692650" y="3598863"/>
          <p14:tracePt t="45103" x="4705350" y="3598863"/>
          <p14:tracePt t="45119" x="4719638" y="3598863"/>
          <p14:tracePt t="45128" x="4719638" y="3613150"/>
          <p14:tracePt t="45136" x="4727575" y="3613150"/>
          <p14:tracePt t="45145" x="4727575" y="3625850"/>
          <p14:tracePt t="45153" x="4741863" y="3625850"/>
          <p14:tracePt t="45169" x="4756150" y="3640138"/>
          <p14:tracePt t="45185" x="4768850" y="3654425"/>
          <p14:tracePt t="45201" x="4783138" y="3654425"/>
          <p14:tracePt t="45218" x="4797425" y="3668713"/>
          <p14:tracePt t="45234" x="4811713" y="3668713"/>
          <p14:tracePt t="45259" x="4826000" y="3683000"/>
          <p14:tracePt t="45300" x="4840288" y="3683000"/>
          <p14:tracePt t="46192" x="4854575" y="3683000"/>
          <p14:tracePt t="46224" x="4868863" y="3683000"/>
          <p14:tracePt t="46233" x="4883150" y="3697288"/>
          <p14:tracePt t="46241" x="4895850" y="3697288"/>
          <p14:tracePt t="46257" x="4910138" y="3697288"/>
          <p14:tracePt t="46265" x="4938713" y="3711575"/>
          <p14:tracePt t="46274" x="4953000" y="3711575"/>
          <p14:tracePt t="46282" x="4967288" y="3711575"/>
          <p14:tracePt t="46290" x="4995863" y="3711575"/>
          <p14:tracePt t="46299" x="5010150" y="3711575"/>
          <p14:tracePt t="46307" x="5030788" y="3711575"/>
          <p14:tracePt t="46316" x="5045075" y="3711575"/>
          <p14:tracePt t="46324" x="5073650" y="3711575"/>
          <p14:tracePt t="46332" x="5100638" y="3711575"/>
          <p14:tracePt t="46340" x="5114925" y="3711575"/>
          <p14:tracePt t="46349" x="5143500" y="3711575"/>
          <p14:tracePt t="46356" x="5172075" y="3711575"/>
          <p14:tracePt t="46364" x="5200650" y="3711575"/>
          <p14:tracePt t="46374" x="5213350" y="3711575"/>
          <p14:tracePt t="46381" x="5241925" y="3711575"/>
          <p14:tracePt t="46389" x="5256213" y="3711575"/>
          <p14:tracePt t="46397" x="5270500" y="3711575"/>
          <p14:tracePt t="46405" x="5299075" y="3711575"/>
          <p14:tracePt t="46414" x="5313363" y="3697288"/>
          <p14:tracePt t="46422" x="5327650" y="3697288"/>
          <p14:tracePt t="46430" x="5334000" y="3683000"/>
          <p14:tracePt t="46438" x="5362575" y="3668713"/>
          <p14:tracePt t="46446" x="5376863" y="3668713"/>
          <p14:tracePt t="46455" x="5403850" y="3654425"/>
          <p14:tracePt t="46463" x="5418138" y="3640138"/>
          <p14:tracePt t="46471" x="5432425" y="3640138"/>
          <p14:tracePt t="46479" x="5446713" y="3625850"/>
          <p14:tracePt t="46487" x="5461000" y="3613150"/>
          <p14:tracePt t="46496" x="5475288" y="3613150"/>
          <p14:tracePt t="46512" x="5489575" y="3613150"/>
          <p14:tracePt t="46520" x="5489575" y="3598863"/>
          <p14:tracePt t="46890" x="5475288" y="3598863"/>
          <p14:tracePt t="46899" x="5446713" y="3598863"/>
          <p14:tracePt t="46906" x="5403850" y="3598863"/>
          <p14:tracePt t="46915" x="5376863" y="3598863"/>
          <p14:tracePt t="46923" x="5334000" y="3598863"/>
          <p14:tracePt t="46932" x="5284788" y="3598863"/>
          <p14:tracePt t="46939" x="5241925" y="3598863"/>
          <p14:tracePt t="46947" x="5200650" y="3598863"/>
          <p14:tracePt t="46956" x="5143500" y="3598863"/>
          <p14:tracePt t="46964" x="5114925" y="3584575"/>
          <p14:tracePt t="46972" x="5073650" y="3584575"/>
          <p14:tracePt t="46980" x="5030788" y="3584575"/>
          <p14:tracePt t="46989" x="4981575" y="3576638"/>
          <p14:tracePt t="46997" x="4938713" y="3576638"/>
          <p14:tracePt t="47005" x="4924425" y="3576638"/>
          <p14:tracePt t="47013" x="4868863" y="3576638"/>
          <p14:tracePt t="47021" x="4826000" y="3576638"/>
          <p14:tracePt t="47030" x="4783138" y="3576638"/>
          <p14:tracePt t="47038" x="4756150" y="3576638"/>
          <p14:tracePt t="47046" x="4719638" y="3576638"/>
          <p14:tracePt t="47054" x="4692650" y="3576638"/>
          <p14:tracePt t="47062" x="4635500" y="3576638"/>
          <p14:tracePt t="47071" x="4606925" y="3576638"/>
          <p14:tracePt t="47079" x="4578350" y="3576638"/>
          <p14:tracePt t="47087" x="4537075" y="3584575"/>
          <p14:tracePt t="47095" x="4494213" y="3584575"/>
          <p14:tracePt t="47104" x="4465638" y="3584575"/>
          <p14:tracePt t="47112" x="4438650" y="3598863"/>
          <p14:tracePt t="47120" x="4387850" y="3598863"/>
          <p14:tracePt t="47128" x="4360863" y="3613150"/>
          <p14:tracePt t="47136" x="4318000" y="3613150"/>
          <p14:tracePt t="47145" x="4275138" y="3613150"/>
          <p14:tracePt t="47153" x="4219575" y="3625850"/>
          <p14:tracePt t="47161" x="4176713" y="3625850"/>
          <p14:tracePt t="47169" x="4133850" y="3640138"/>
          <p14:tracePt t="47177" x="4098925" y="3640138"/>
          <p14:tracePt t="47186" x="4070350" y="3640138"/>
          <p14:tracePt t="47194" x="4029075" y="3654425"/>
          <p14:tracePt t="47202" x="3986213" y="3654425"/>
          <p14:tracePt t="47210" x="3957638" y="3654425"/>
          <p14:tracePt t="47219" x="3930650" y="3668713"/>
          <p14:tracePt t="47227" x="3887788" y="3668713"/>
          <p14:tracePt t="47235" x="3859213" y="3683000"/>
          <p14:tracePt t="47243" x="3830638" y="3697288"/>
          <p14:tracePt t="47251" x="3810000" y="3697288"/>
          <p14:tracePt t="47260" x="3781425" y="3711575"/>
          <p14:tracePt t="47268" x="3752850" y="3711575"/>
          <p14:tracePt t="47276" x="3740150" y="3725863"/>
          <p14:tracePt t="47284" x="3711575" y="3725863"/>
          <p14:tracePt t="47293" x="3683000" y="3740150"/>
          <p14:tracePt t="47301" x="3668713" y="3740150"/>
          <p14:tracePt t="47309" x="3654425" y="3740150"/>
          <p14:tracePt t="47317" x="3625850" y="3752850"/>
          <p14:tracePt t="47605" x="3613150" y="3752850"/>
          <p14:tracePt t="47621" x="3584575" y="3752850"/>
          <p14:tracePt t="47630" x="3541713" y="3752850"/>
          <p14:tracePt t="47638" x="3506788" y="3752850"/>
          <p14:tracePt t="47646" x="3463925" y="3752850"/>
          <p14:tracePt t="47654" x="3408363" y="3752850"/>
          <p14:tracePt t="47662" x="3351213" y="3752850"/>
          <p14:tracePt t="47671" x="3281363" y="3752850"/>
          <p14:tracePt t="47679" x="3203575" y="3752850"/>
          <p14:tracePt t="47687" x="3132138" y="3752850"/>
          <p14:tracePt t="47695" x="3062288" y="3752850"/>
          <p14:tracePt t="47703" x="3005138" y="3752850"/>
          <p14:tracePt t="47712" x="2949575" y="3752850"/>
          <p14:tracePt t="47720" x="2906713" y="3752850"/>
          <p14:tracePt t="47728" x="2871788" y="3752850"/>
          <p14:tracePt t="47736" x="2828925" y="3752850"/>
          <p14:tracePt t="47745" x="2759075" y="3752850"/>
          <p14:tracePt t="47753" x="2730500" y="3752850"/>
          <p14:tracePt t="47761" x="2660650" y="3752850"/>
          <p14:tracePt t="47769" x="2646363" y="3752850"/>
          <p14:tracePt t="47777" x="2589213" y="3740150"/>
          <p14:tracePt t="47786" x="2554288" y="3740150"/>
          <p14:tracePt t="47794" x="2497138" y="3725863"/>
          <p14:tracePt t="47802" x="2455863" y="3725863"/>
          <p14:tracePt t="47810" x="2398713" y="3725863"/>
          <p14:tracePt t="47819" x="2355850" y="3725863"/>
          <p14:tracePt t="47827" x="2314575" y="3725863"/>
          <p14:tracePt t="47835" x="2265363" y="3725863"/>
          <p14:tracePt t="47843" x="2222500" y="3711575"/>
          <p14:tracePt t="47851" x="2165350" y="3711575"/>
          <p14:tracePt t="47860" x="2109788" y="3711575"/>
          <p14:tracePt t="47868" x="2066925" y="3711575"/>
          <p14:tracePt t="47876" x="2011363" y="3711575"/>
          <p14:tracePt t="47884" x="1974850" y="3711575"/>
          <p14:tracePt t="47893" x="1933575" y="3711575"/>
          <p14:tracePt t="47901" x="1905000" y="3711575"/>
          <p14:tracePt t="47909" x="1862138" y="3711575"/>
          <p14:tracePt t="47917" x="1820863" y="3711575"/>
          <p14:tracePt t="47925" x="1792288" y="3711575"/>
          <p14:tracePt t="47933" x="1763713" y="3725863"/>
          <p14:tracePt t="47942" x="1749425" y="3725863"/>
          <p14:tracePt t="47950" x="1720850" y="3725863"/>
          <p14:tracePt t="47958" x="1708150" y="3725863"/>
          <p14:tracePt t="47975" x="1693863" y="3725863"/>
          <p14:tracePt t="48312" x="1708150" y="3725863"/>
          <p14:tracePt t="48320" x="1749425" y="3725863"/>
          <p14:tracePt t="48328" x="1820863" y="3711575"/>
          <p14:tracePt t="48336" x="1905000" y="3683000"/>
          <p14:tracePt t="48344" x="1962150" y="3668713"/>
          <p14:tracePt t="48353" x="2109788" y="3640138"/>
          <p14:tracePt t="48361" x="2251075" y="3613150"/>
          <p14:tracePt t="48369" x="2384425" y="3584575"/>
          <p14:tracePt t="48377" x="2540000" y="3576638"/>
          <p14:tracePt t="48385" x="2660650" y="3549650"/>
          <p14:tracePt t="48394" x="2730500" y="3535363"/>
          <p14:tracePt t="48402" x="2871788" y="3506788"/>
          <p14:tracePt t="48410" x="3090863" y="3463925"/>
          <p14:tracePt t="48418" x="3146425" y="3435350"/>
          <p14:tracePt t="48426" x="3267075" y="3408363"/>
          <p14:tracePt t="48435" x="3365500" y="3379788"/>
          <p14:tracePt t="48443" x="3435350" y="3351213"/>
          <p14:tracePt t="48451" x="3513138" y="3308350"/>
          <p14:tracePt t="48459" x="3570288" y="3281363"/>
          <p14:tracePt t="48467" x="3598863" y="3244850"/>
          <p14:tracePt t="48476" x="3640138" y="3203575"/>
          <p14:tracePt t="48484" x="3683000" y="3160713"/>
          <p14:tracePt t="48492" x="3697288" y="3105150"/>
          <p14:tracePt t="48500" x="3725863" y="3048000"/>
          <p14:tracePt t="48509" x="3740150" y="2978150"/>
          <p14:tracePt t="48517" x="3767138" y="2871788"/>
          <p14:tracePt t="48525" x="3781425" y="2773363"/>
          <p14:tracePt t="48533" x="3795713" y="2652713"/>
          <p14:tracePt t="48541" x="3795713" y="2525713"/>
          <p14:tracePt t="48550" x="3795713" y="2370138"/>
          <p14:tracePt t="48558" x="3795713" y="2292350"/>
          <p14:tracePt t="48566" x="3795713" y="2152650"/>
          <p14:tracePt t="48574" x="3795713" y="2025650"/>
          <p14:tracePt t="48583" x="3795713" y="1989138"/>
          <p14:tracePt t="48591" x="3795713" y="1905000"/>
          <p14:tracePt t="48599" x="3795713" y="1847850"/>
          <p14:tracePt t="48607" x="3795713" y="1792288"/>
          <p14:tracePt t="48616" x="3781425" y="1763713"/>
          <p14:tracePt t="48624" x="3767138" y="1749425"/>
          <p14:tracePt t="48632" x="3752850" y="1735138"/>
          <p14:tracePt t="48648" x="3740150" y="1735138"/>
          <p14:tracePt t="48657" x="3725863" y="1735138"/>
          <p14:tracePt t="48665" x="3711575" y="1735138"/>
          <p14:tracePt t="48674" x="3697288" y="1763713"/>
          <p14:tracePt t="48682" x="3683000" y="1792288"/>
          <p14:tracePt t="48690" x="3654425" y="1835150"/>
          <p14:tracePt t="48698" x="3654425" y="1862138"/>
          <p14:tracePt t="48706" x="3625850" y="1905000"/>
          <p14:tracePt t="48714" x="3598863" y="1989138"/>
          <p14:tracePt t="48722" x="3570288" y="2066925"/>
          <p14:tracePt t="48730" x="3541713" y="2152650"/>
          <p14:tracePt t="48739" x="3506788" y="2279650"/>
          <p14:tracePt t="48747" x="3463925" y="2413000"/>
          <p14:tracePt t="48755" x="3422650" y="2568575"/>
          <p14:tracePt t="48763" x="3365500" y="2730500"/>
          <p14:tracePt t="48772" x="3322638" y="2871788"/>
          <p14:tracePt t="48780" x="3281363" y="3033713"/>
          <p14:tracePt t="48788" x="3252788" y="3117850"/>
          <p14:tracePt t="48796" x="3224213" y="3259138"/>
          <p14:tracePt t="48804" x="3203575" y="3394075"/>
          <p14:tracePt t="48813" x="3175000" y="3492500"/>
          <p14:tracePt t="48821" x="3146425" y="3584575"/>
          <p14:tracePt t="48829" x="3132138" y="3625850"/>
          <p14:tracePt t="48837" x="3132138" y="3683000"/>
          <p14:tracePt t="48846" x="3117850" y="3725863"/>
          <p14:tracePt t="48854" x="3105150" y="3752850"/>
          <p14:tracePt t="48862" x="3105150" y="3781425"/>
          <p14:tracePt t="48870" x="3105150" y="3795713"/>
          <p14:tracePt t="48878" x="3090863" y="3795713"/>
          <p14:tracePt t="48895" x="3090863" y="3810000"/>
          <p14:tracePt t="49002" x="3090863" y="3795713"/>
          <p14:tracePt t="49240" x="3076575" y="3781425"/>
          <p14:tracePt t="49249" x="3062288" y="3752850"/>
          <p14:tracePt t="49257" x="3033713" y="3740150"/>
          <p14:tracePt t="49266" x="2990850" y="3725863"/>
          <p14:tracePt t="49274" x="2949575" y="3697288"/>
          <p14:tracePt t="49282" x="2886075" y="3668713"/>
          <p14:tracePt t="49289" x="2814638" y="3654425"/>
          <p14:tracePt t="49298" x="2744788" y="3640138"/>
          <p14:tracePt t="49306" x="2660650" y="3625850"/>
          <p14:tracePt t="49314" x="2582863" y="3625850"/>
          <p14:tracePt t="49322" x="2497138" y="3613150"/>
          <p14:tracePt t="49330" x="2427288" y="3613150"/>
          <p14:tracePt t="49339" x="2343150" y="3613150"/>
          <p14:tracePt t="49347" x="2279650" y="3613150"/>
          <p14:tracePt t="49355" x="2193925" y="3613150"/>
          <p14:tracePt t="49363" x="2138363" y="3613150"/>
          <p14:tracePt t="49372" x="2081213" y="3625850"/>
          <p14:tracePt t="49380" x="2025650" y="3640138"/>
          <p14:tracePt t="49388" x="1997075" y="3640138"/>
          <p14:tracePt t="49396" x="1962150" y="3654425"/>
          <p14:tracePt t="49404" x="1919288" y="3668713"/>
          <p14:tracePt t="49412" x="1890713" y="3683000"/>
          <p14:tracePt t="49421" x="1862138" y="3697288"/>
          <p14:tracePt t="49429" x="1847850" y="3711575"/>
          <p14:tracePt t="49437" x="1820863" y="3725863"/>
          <p14:tracePt t="49445" x="1806575" y="3740150"/>
          <p14:tracePt t="49462" x="1792288" y="3752850"/>
          <p14:tracePt t="49470" x="1792288" y="3767138"/>
          <p14:tracePt t="49486" x="1792288" y="3781425"/>
          <p14:tracePt t="49495" x="1792288" y="3795713"/>
          <p14:tracePt t="49511" x="1792288" y="3810000"/>
          <p14:tracePt t="49519" x="1792288" y="3824288"/>
          <p14:tracePt t="49527" x="1806575" y="3838575"/>
          <p14:tracePt t="49536" x="1806575" y="3852863"/>
          <p14:tracePt t="49544" x="1820863" y="3867150"/>
          <p14:tracePt t="49552" x="1820863" y="3894138"/>
          <p14:tracePt t="49560" x="1835150" y="3894138"/>
          <p14:tracePt t="49568" x="1835150" y="3916363"/>
          <p14:tracePt t="49577" x="1835150" y="3930650"/>
          <p14:tracePt t="49585" x="1847850" y="3930650"/>
          <p14:tracePt t="49593" x="1847850" y="3943350"/>
          <p14:tracePt t="49610" x="1847850" y="3957638"/>
          <p14:tracePt t="49618" x="1862138" y="3957638"/>
          <p14:tracePt t="49642" x="1876425" y="3957638"/>
          <p14:tracePt t="49659" x="1890713" y="3957638"/>
          <p14:tracePt t="49675" x="1905000" y="3957638"/>
          <p14:tracePt t="49684" x="1919288" y="3957638"/>
          <p14:tracePt t="49700" x="1919288" y="3943350"/>
          <p14:tracePt t="49708" x="1933575" y="3943350"/>
          <p14:tracePt t="49716" x="1947863" y="3943350"/>
          <p14:tracePt t="49725" x="1947863" y="3930650"/>
          <p14:tracePt t="49741" x="1947863" y="3916363"/>
          <p14:tracePt t="49749" x="1962150" y="3916363"/>
          <p14:tracePt t="49798" x="1962150" y="3902075"/>
          <p14:tracePt t="50115" x="1947863" y="3902075"/>
          <p14:tracePt t="50124" x="1933575" y="3902075"/>
          <p14:tracePt t="50131" x="1919288" y="3902075"/>
          <p14:tracePt t="50140" x="1876425" y="3902075"/>
          <p14:tracePt t="50148" x="1847850" y="3902075"/>
          <p14:tracePt t="50156" x="1820863" y="3894138"/>
          <p14:tracePt t="50165" x="1792288" y="3894138"/>
          <p14:tracePt t="50172" x="1763713" y="3894138"/>
          <p14:tracePt t="50181" x="1720850" y="3879850"/>
          <p14:tracePt t="50189" x="1679575" y="3879850"/>
          <p14:tracePt t="50197" x="1657350" y="3879850"/>
          <p14:tracePt t="50205" x="1630363" y="3879850"/>
          <p14:tracePt t="50214" x="1601788" y="3867150"/>
          <p14:tracePt t="50222" x="1573213" y="3867150"/>
          <p14:tracePt t="50230" x="1558925" y="3867150"/>
          <p14:tracePt t="50238" x="1544638" y="3852863"/>
          <p14:tracePt t="50246" x="1517650" y="3852863"/>
          <p14:tracePt t="50255" x="1503363" y="3852863"/>
          <p14:tracePt t="50263" x="1489075" y="3852863"/>
          <p14:tracePt t="50279" x="1474788" y="3852863"/>
          <p14:tracePt t="50296" x="1460500" y="3852863"/>
          <p14:tracePt t="50715" x="1474788" y="3852863"/>
          <p14:tracePt t="50724" x="1517650" y="3852863"/>
          <p14:tracePt t="50731" x="1573213" y="3852863"/>
          <p14:tracePt t="50741" x="1644650" y="3852863"/>
          <p14:tracePt t="50748" x="1778000" y="3852863"/>
          <p14:tracePt t="50756" x="1890713" y="3852863"/>
          <p14:tracePt t="50764" x="2011363" y="3852863"/>
          <p14:tracePt t="50772" x="2152650" y="3852863"/>
          <p14:tracePt t="50781" x="2222500" y="3852863"/>
          <p14:tracePt t="50789" x="2355850" y="3852863"/>
          <p14:tracePt t="50797" x="2470150" y="3852863"/>
          <p14:tracePt t="50805" x="2589213" y="3852863"/>
          <p14:tracePt t="50813" x="2716213" y="3852863"/>
          <p14:tracePt t="50822" x="2828925" y="3852863"/>
          <p14:tracePt t="50830" x="2935288" y="3852863"/>
          <p14:tracePt t="50838" x="3048000" y="3852863"/>
          <p14:tracePt t="50846" x="3146425" y="3852863"/>
          <p14:tracePt t="50855" x="3224213" y="3852863"/>
          <p14:tracePt t="50863" x="3295650" y="3852863"/>
          <p14:tracePt t="50871" x="3379788" y="3867150"/>
          <p14:tracePt t="50879" x="3449638" y="3867150"/>
          <p14:tracePt t="50887" x="3492500" y="3879850"/>
          <p14:tracePt t="50895" x="3527425" y="3879850"/>
          <p14:tracePt t="50904" x="3584575" y="3894138"/>
          <p14:tracePt t="50912" x="3625850" y="3894138"/>
          <p14:tracePt t="50920" x="3654425" y="3894138"/>
          <p14:tracePt t="50928" x="3683000" y="3894138"/>
          <p14:tracePt t="50937" x="3697288" y="3902075"/>
          <p14:tracePt t="50945" x="3711575" y="3902075"/>
          <p14:tracePt t="50953" x="3725863" y="3902075"/>
          <p14:tracePt t="51356" x="3740150" y="3902075"/>
          <p14:tracePt t="51364" x="3752850" y="3902075"/>
          <p14:tracePt t="51373" x="3767138" y="3902075"/>
          <p14:tracePt t="51380" x="3781425" y="3902075"/>
          <p14:tracePt t="51388" x="3795713" y="3902075"/>
          <p14:tracePt t="51397" x="3810000" y="3902075"/>
          <p14:tracePt t="51405" x="3816350" y="3902075"/>
          <p14:tracePt t="51413" x="3844925" y="3902075"/>
          <p14:tracePt t="51421" x="3859213" y="3902075"/>
          <p14:tracePt t="51430" x="3873500" y="3902075"/>
          <p14:tracePt t="51438" x="3902075" y="3902075"/>
          <p14:tracePt t="51446" x="3916363" y="3902075"/>
          <p14:tracePt t="51454" x="3943350" y="3902075"/>
          <p14:tracePt t="51462" x="3957638" y="3902075"/>
          <p14:tracePt t="51471" x="3986213" y="3902075"/>
          <p14:tracePt t="51479" x="4000500" y="3902075"/>
          <p14:tracePt t="51487" x="4014788" y="3902075"/>
          <p14:tracePt t="51495" x="4043363" y="3902075"/>
          <p14:tracePt t="51503" x="4070350" y="3916363"/>
          <p14:tracePt t="51512" x="4084638" y="3916363"/>
          <p14:tracePt t="51520" x="4113213" y="3916363"/>
          <p14:tracePt t="51528" x="4133850" y="3916363"/>
          <p14:tracePt t="51536" x="4162425" y="3916363"/>
          <p14:tracePt t="51545" x="4176713" y="3916363"/>
          <p14:tracePt t="51553" x="4191000" y="3916363"/>
          <p14:tracePt t="51561" x="4219575" y="3916363"/>
          <p14:tracePt t="51569" x="4233863" y="3930650"/>
          <p14:tracePt t="51577" x="4248150" y="3930650"/>
          <p14:tracePt t="51586" x="4260850" y="3930650"/>
          <p14:tracePt t="51602" x="4275138" y="3930650"/>
          <p14:tracePt t="52054" x="4289425" y="3930650"/>
          <p14:tracePt t="52062" x="4303713" y="3930650"/>
          <p14:tracePt t="52071" x="4318000" y="3930650"/>
          <p14:tracePt t="52079" x="4332288" y="3930650"/>
          <p14:tracePt t="52087" x="4346575" y="3930650"/>
          <p14:tracePt t="52095" x="4375150" y="3930650"/>
          <p14:tracePt t="52104" x="4387850" y="3930650"/>
          <p14:tracePt t="52112" x="4402138" y="3930650"/>
          <p14:tracePt t="52120" x="4416425" y="3930650"/>
          <p14:tracePt t="52128" x="4424363" y="3930650"/>
          <p14:tracePt t="52144" x="4438650" y="3930650"/>
          <p14:tracePt t="52153" x="4451350" y="3930650"/>
          <p14:tracePt t="52169" x="4465638" y="3930650"/>
          <p14:tracePt t="52185" x="4479925" y="3930650"/>
          <p14:tracePt t="52218" x="4494213" y="3930650"/>
          <p14:tracePt t="52251" x="4508500" y="3930650"/>
          <p14:tracePt t="52284" x="4522788" y="3916363"/>
          <p14:tracePt t="52292" x="4522788" y="3902075"/>
          <p14:tracePt t="52301" x="4522788" y="3879850"/>
          <p14:tracePt t="52309" x="4537075" y="3867150"/>
          <p14:tracePt t="52317" x="4537075" y="3838575"/>
          <p14:tracePt t="52325" x="4537075" y="3810000"/>
          <p14:tracePt t="52333" x="4537075" y="3795713"/>
          <p14:tracePt t="52342" x="4537075" y="3767138"/>
          <p14:tracePt t="52350" x="4537075" y="3725863"/>
          <p14:tracePt t="52358" x="4537075" y="3711575"/>
          <p14:tracePt t="52366" x="4508500" y="3697288"/>
          <p14:tracePt t="52374" x="4494213" y="3668713"/>
          <p14:tracePt t="52383" x="4479925" y="3654425"/>
          <p14:tracePt t="52391" x="4451350" y="3640138"/>
          <p14:tracePt t="52399" x="4438650" y="3625850"/>
          <p14:tracePt t="52407" x="4424363" y="3625850"/>
          <p14:tracePt t="52416" x="4416425" y="3625850"/>
          <p14:tracePt t="52424" x="4387850" y="3625850"/>
          <p14:tracePt t="52440" x="4375150" y="3640138"/>
          <p14:tracePt t="52449" x="4360863" y="3668713"/>
          <p14:tracePt t="52457" x="4360863" y="3697288"/>
          <p14:tracePt t="52466" x="4360863" y="3711575"/>
          <p14:tracePt t="52474" x="4360863" y="3740150"/>
          <p14:tracePt t="52482" x="4360863" y="3767138"/>
          <p14:tracePt t="52490" x="4360863" y="3795713"/>
          <p14:tracePt t="52498" x="4360863" y="3810000"/>
          <p14:tracePt t="52506" x="4360863" y="3838575"/>
          <p14:tracePt t="52514" x="4360863" y="3852863"/>
          <p14:tracePt t="52522" x="4360863" y="3879850"/>
          <p14:tracePt t="52531" x="4375150" y="3894138"/>
          <p14:tracePt t="52539" x="4387850" y="3902075"/>
          <p14:tracePt t="52547" x="4402138" y="3902075"/>
          <p14:tracePt t="52555" x="4424363" y="3902075"/>
          <p14:tracePt t="52563" x="4438650" y="3916363"/>
          <p14:tracePt t="52572" x="4451350" y="3916363"/>
          <p14:tracePt t="52580" x="4465638" y="3916363"/>
          <p14:tracePt t="52588" x="4479925" y="3916363"/>
          <p14:tracePt t="52596" x="4494213" y="3916363"/>
          <p14:tracePt t="52604" x="4508500" y="3902075"/>
          <p14:tracePt t="52613" x="4508500" y="3894138"/>
          <p14:tracePt t="52621" x="4522788" y="3879850"/>
          <p14:tracePt t="52629" x="4522788" y="3867150"/>
          <p14:tracePt t="52637" x="4522788" y="3852863"/>
          <p14:tracePt t="52645" x="4522788" y="3838575"/>
          <p14:tracePt t="52662" x="4522788" y="3824288"/>
          <p14:tracePt t="52711" x="4522788" y="3838575"/>
          <p14:tracePt t="52720" x="4508500" y="3852863"/>
          <p14:tracePt t="52728" x="4508500" y="3879850"/>
          <p14:tracePt t="52736" x="4494213" y="3902075"/>
          <p14:tracePt t="52744" x="4494213" y="3930650"/>
          <p14:tracePt t="52752" x="4479925" y="3957638"/>
          <p14:tracePt t="52761" x="4479925" y="4000500"/>
          <p14:tracePt t="52769" x="4479925" y="4029075"/>
          <p14:tracePt t="52777" x="4479925" y="4057650"/>
          <p14:tracePt t="52785" x="4479925" y="4113213"/>
          <p14:tracePt t="52793" x="4479925" y="4127500"/>
          <p14:tracePt t="52802" x="4479925" y="4156075"/>
          <p14:tracePt t="52810" x="4508500" y="4184650"/>
          <p14:tracePt t="52818" x="4508500" y="4197350"/>
          <p14:tracePt t="52826" x="4522788" y="4205288"/>
          <p14:tracePt t="52835" x="4537075" y="4219575"/>
          <p14:tracePt t="52851" x="4551363" y="4219575"/>
          <p14:tracePt t="52859" x="4551363" y="4233863"/>
          <p14:tracePt t="52867" x="4565650" y="4233863"/>
          <p14:tracePt t="52900" x="4578350" y="4233863"/>
          <p14:tracePt t="52917" x="4578350" y="4219575"/>
          <p14:tracePt t="52933" x="4578350" y="4205288"/>
          <p14:tracePt t="53204" x="4606925" y="4205288"/>
          <p14:tracePt t="53212" x="4621213" y="4205288"/>
          <p14:tracePt t="53221" x="4678363" y="4205288"/>
          <p14:tracePt t="53229" x="4727575" y="4219575"/>
          <p14:tracePt t="53237" x="4797425" y="4233863"/>
          <p14:tracePt t="53246" x="4883150" y="4248150"/>
          <p14:tracePt t="53254" x="4953000" y="4260850"/>
          <p14:tracePt t="53262" x="5030788" y="4275138"/>
          <p14:tracePt t="53270" x="5114925" y="4289425"/>
          <p14:tracePt t="53278" x="5186363" y="4289425"/>
          <p14:tracePt t="53286" x="5256213" y="4303713"/>
          <p14:tracePt t="53295" x="5327650" y="4303713"/>
          <p14:tracePt t="53303" x="5391150" y="4303713"/>
          <p14:tracePt t="53311" x="5446713" y="4303713"/>
          <p14:tracePt t="53319" x="5503863" y="4303713"/>
          <p14:tracePt t="53328" x="5559425" y="4303713"/>
          <p14:tracePt t="53336" x="5616575" y="4303713"/>
          <p14:tracePt t="53344" x="5665788" y="4289425"/>
          <p14:tracePt t="53352" x="5680075" y="4275138"/>
          <p14:tracePt t="53360" x="5721350" y="4260850"/>
          <p14:tracePt t="53369" x="5764213" y="4248150"/>
          <p14:tracePt t="53377" x="5792788" y="4233863"/>
          <p14:tracePt t="53385" x="5835650" y="4219575"/>
          <p14:tracePt t="53393" x="5848350" y="4205288"/>
          <p14:tracePt t="53402" x="5876925" y="4184650"/>
          <p14:tracePt t="53410" x="5891213" y="4170363"/>
          <p14:tracePt t="53418" x="5905500" y="4156075"/>
          <p14:tracePt t="53426" x="5905500" y="4127500"/>
          <p14:tracePt t="53434" x="5919788" y="4098925"/>
          <p14:tracePt t="53443" x="5919788" y="4070350"/>
          <p14:tracePt t="53451" x="5919788" y="4057650"/>
          <p14:tracePt t="53459" x="5919788" y="4014788"/>
          <p14:tracePt t="53467" x="5919788" y="3986213"/>
          <p14:tracePt t="53475" x="5905500" y="3957638"/>
          <p14:tracePt t="53484" x="5876925" y="3930650"/>
          <p14:tracePt t="53492" x="5848350" y="3902075"/>
          <p14:tracePt t="53500" x="5807075" y="3879850"/>
          <p14:tracePt t="53508" x="5749925" y="3852863"/>
          <p14:tracePt t="53517" x="5708650" y="3838575"/>
          <p14:tracePt t="53525" x="5665788" y="3824288"/>
          <p14:tracePt t="53533" x="5616575" y="3810000"/>
          <p14:tracePt t="53541" x="5559425" y="3810000"/>
          <p14:tracePt t="53549" x="5503863" y="3810000"/>
          <p14:tracePt t="53558" x="5461000" y="3810000"/>
          <p14:tracePt t="53566" x="5418138" y="3810000"/>
          <p14:tracePt t="53574" x="5403850" y="3824288"/>
          <p14:tracePt t="53582" x="5376863" y="3838575"/>
          <p14:tracePt t="53591" x="5362575" y="3867150"/>
          <p14:tracePt t="53599" x="5362575" y="3894138"/>
          <p14:tracePt t="53607" x="5348288" y="3902075"/>
          <p14:tracePt t="53616" x="5348288" y="3930650"/>
          <p14:tracePt t="53624" x="5348288" y="3957638"/>
          <p14:tracePt t="53632" x="5348288" y="3971925"/>
          <p14:tracePt t="53641" x="5348288" y="4000500"/>
          <p14:tracePt t="53649" x="5376863" y="4029075"/>
          <p14:tracePt t="53657" x="5391150" y="4043363"/>
          <p14:tracePt t="53665" x="5403850" y="4057650"/>
          <p14:tracePt t="53673" x="5446713" y="4084638"/>
          <p14:tracePt t="53681" x="5461000" y="4098925"/>
          <p14:tracePt t="53689" x="5489575" y="4127500"/>
          <p14:tracePt t="53698" x="5518150" y="4127500"/>
          <p14:tracePt t="53705" x="5545138" y="4141788"/>
          <p14:tracePt t="53714" x="5573713" y="4141788"/>
          <p14:tracePt t="53722" x="5602288" y="4141788"/>
          <p14:tracePt t="53730" x="5616575" y="4141788"/>
          <p14:tracePt t="53738" x="5637213" y="4141788"/>
          <p14:tracePt t="53747" x="5651500" y="4113213"/>
          <p14:tracePt t="53755" x="5665788" y="4098925"/>
          <p14:tracePt t="53763" x="5665788" y="4070350"/>
          <p14:tracePt t="53771" x="5665788" y="4057650"/>
          <p14:tracePt t="53779" x="5680075" y="4029075"/>
          <p14:tracePt t="53788" x="5680075" y="4014788"/>
          <p14:tracePt t="53796" x="5680075" y="4000500"/>
          <p14:tracePt t="53804" x="5680075" y="3986213"/>
          <p14:tracePt t="53812" x="5680075" y="3971925"/>
          <p14:tracePt t="53820" x="5665788" y="3957638"/>
          <p14:tracePt t="53829" x="5651500" y="3957638"/>
          <p14:tracePt t="53837" x="5637213" y="3943350"/>
          <p14:tracePt t="53845" x="5630863" y="3943350"/>
          <p14:tracePt t="53853" x="5616575" y="3943350"/>
          <p14:tracePt t="53862" x="5588000" y="3943350"/>
          <p14:tracePt t="53870" x="5573713" y="3943350"/>
          <p14:tracePt t="53878" x="5559425" y="3943350"/>
          <p14:tracePt t="53886" x="5545138" y="3971925"/>
          <p14:tracePt t="53894" x="5545138" y="3986213"/>
          <p14:tracePt t="53903" x="5545138" y="4000500"/>
          <p14:tracePt t="53911" x="5545138" y="4043363"/>
          <p14:tracePt t="53919" x="5545138" y="4070350"/>
          <p14:tracePt t="53927" x="5545138" y="4084638"/>
          <p14:tracePt t="53935" x="5545138" y="4113213"/>
          <p14:tracePt t="53944" x="5545138" y="4141788"/>
          <p14:tracePt t="53952" x="5545138" y="4156075"/>
          <p14:tracePt t="53960" x="5545138" y="4184650"/>
          <p14:tracePt t="53968" x="5545138" y="4197350"/>
          <p14:tracePt t="53977" x="5545138" y="4219575"/>
          <p14:tracePt t="53985" x="5559425" y="4233863"/>
          <p14:tracePt t="53993" x="5559425" y="4248150"/>
          <p14:tracePt t="54001" x="5573713" y="4248150"/>
          <p14:tracePt t="54009" x="5573713" y="4260850"/>
          <p14:tracePt t="54018" x="5588000" y="4260850"/>
          <p14:tracePt t="54026" x="5588000" y="4275138"/>
          <p14:tracePt t="54034" x="5602288" y="4275138"/>
          <p14:tracePt t="54050" x="5616575" y="4275138"/>
          <p14:tracePt t="54067" x="5630863" y="4275138"/>
          <p14:tracePt t="54083" x="5637213" y="4260850"/>
          <p14:tracePt t="54092" x="5637213" y="4248150"/>
          <p14:tracePt t="54100" x="5637213" y="4233863"/>
          <p14:tracePt t="54108" x="5651500" y="4219575"/>
          <p14:tracePt t="54116" x="5651500" y="4205288"/>
          <p14:tracePt t="54124" x="5651500" y="4197350"/>
          <p14:tracePt t="54133" x="5651500" y="4184650"/>
          <p14:tracePt t="54149" x="5637213" y="4170363"/>
          <p14:tracePt t="54157" x="5630863" y="4156075"/>
          <p14:tracePt t="54166" x="5616575" y="4156075"/>
          <p14:tracePt t="54174" x="5602288" y="4156075"/>
          <p14:tracePt t="54182" x="5588000" y="4156075"/>
          <p14:tracePt t="54190" x="5573713" y="4156075"/>
          <p14:tracePt t="54199" x="5545138" y="4156075"/>
          <p14:tracePt t="54207" x="5530850" y="4156075"/>
          <p14:tracePt t="54215" x="5518150" y="4156075"/>
          <p14:tracePt t="54224" x="5489575" y="4156075"/>
          <p14:tracePt t="54232" x="5475288" y="4156075"/>
          <p14:tracePt t="54240" x="5461000" y="4156075"/>
          <p14:tracePt t="54248" x="5432425" y="4170363"/>
          <p14:tracePt t="54264" x="5418138" y="4170363"/>
          <p14:tracePt t="54272" x="5403850" y="4184650"/>
          <p14:tracePt t="54289" x="5403850" y="4197350"/>
          <p14:tracePt t="54305" x="5403850" y="4205288"/>
          <p14:tracePt t="54330" x="5403850" y="4219575"/>
          <p14:tracePt t="54355" x="5403850" y="4233863"/>
          <p14:tracePt t="54511" x="5391150" y="4233863"/>
          <p14:tracePt t="54527" x="5376863" y="4233863"/>
          <p14:tracePt t="54543" x="5362575" y="4233863"/>
          <p14:tracePt t="54568" x="5348288" y="4219575"/>
          <p14:tracePt t="54576" x="5334000" y="4205288"/>
          <p14:tracePt t="54584" x="5327650" y="4197350"/>
          <p14:tracePt t="54593" x="5313363" y="4184650"/>
          <p14:tracePt t="54601" x="5299075" y="4170363"/>
          <p14:tracePt t="54609" x="5284788" y="4141788"/>
          <p14:tracePt t="54617" x="5256213" y="4113213"/>
          <p14:tracePt t="54626" x="5241925" y="4098925"/>
          <p14:tracePt t="54634" x="5200650" y="4070350"/>
          <p14:tracePt t="54642" x="5186363" y="4043363"/>
          <p14:tracePt t="54650" x="5157788" y="4014788"/>
          <p14:tracePt t="54659" x="5129213" y="4000500"/>
          <p14:tracePt t="54667" x="5114925" y="3986213"/>
          <p14:tracePt t="54675" x="5086350" y="3971925"/>
          <p14:tracePt t="54683" x="5059363" y="3943350"/>
          <p14:tracePt t="54691" x="5045075" y="3930650"/>
          <p14:tracePt t="54700" x="5022850" y="3916363"/>
          <p14:tracePt t="54708" x="4995863" y="3902075"/>
          <p14:tracePt t="54716" x="4981575" y="3902075"/>
          <p14:tracePt t="54724" x="4967288" y="3894138"/>
          <p14:tracePt t="54733" x="4953000" y="3894138"/>
          <p14:tracePt t="54741" x="4938713" y="3894138"/>
          <p14:tracePt t="54749" x="4924425" y="3894138"/>
          <p14:tracePt t="54765" x="4910138" y="3894138"/>
          <p14:tracePt t="54782" x="4895850" y="3894138"/>
          <p14:tracePt t="54806" x="4895850" y="3902075"/>
          <p14:tracePt t="54823" x="4895850" y="3916363"/>
          <p14:tracePt t="54831" x="4895850" y="3930650"/>
          <p14:tracePt t="54840" x="4895850" y="3943350"/>
          <p14:tracePt t="54849" x="4895850" y="3957638"/>
          <p14:tracePt t="54856" x="4895850" y="3971925"/>
          <p14:tracePt t="54864" x="4895850" y="3986213"/>
          <p14:tracePt t="54872" x="4910138" y="4014788"/>
          <p14:tracePt t="54881" x="4910138" y="4029075"/>
          <p14:tracePt t="54889" x="4924425" y="4057650"/>
          <p14:tracePt t="54897" x="4924425" y="4070350"/>
          <p14:tracePt t="54905" x="4938713" y="4084638"/>
          <p14:tracePt t="54913" x="4938713" y="4113213"/>
          <p14:tracePt t="54922" x="4953000" y="4141788"/>
          <p14:tracePt t="54930" x="4967288" y="4170363"/>
          <p14:tracePt t="54938" x="4981575" y="4184650"/>
          <p14:tracePt t="54946" x="4981575" y="4197350"/>
          <p14:tracePt t="54954" x="5010150" y="4219575"/>
          <p14:tracePt t="54963" x="5022850" y="4233863"/>
          <p14:tracePt t="54971" x="5030788" y="4248150"/>
          <p14:tracePt t="54979" x="5045075" y="4260850"/>
          <p14:tracePt t="54987" x="5059363" y="4260850"/>
          <p14:tracePt t="54995" x="5073650" y="4275138"/>
          <p14:tracePt t="55004" x="5100638" y="4275138"/>
          <p14:tracePt t="55012" x="5114925" y="4275138"/>
          <p14:tracePt t="55028" x="5129213" y="4275138"/>
          <p14:tracePt t="55036" x="5143500" y="4275138"/>
          <p14:tracePt t="55045" x="5157788" y="4275138"/>
          <p14:tracePt t="55053" x="5172075" y="4275138"/>
          <p14:tracePt t="55069" x="5186363" y="4275138"/>
          <p14:tracePt t="55086" x="5186363" y="4260850"/>
          <p14:tracePt t="55094" x="5200650" y="4248150"/>
          <p14:tracePt t="55102" x="5200650" y="4233863"/>
          <p14:tracePt t="55110" x="5200650" y="4219575"/>
          <p14:tracePt t="55119" x="5200650" y="4197350"/>
          <p14:tracePt t="55127" x="5200650" y="4184650"/>
          <p14:tracePt t="55135" x="5200650" y="4156075"/>
          <p14:tracePt t="55143" x="5200650" y="4141788"/>
          <p14:tracePt t="55151" x="5200650" y="4113213"/>
          <p14:tracePt t="55160" x="5200650" y="4098925"/>
          <p14:tracePt t="55168" x="5186363" y="4084638"/>
          <p14:tracePt t="55176" x="5186363" y="4057650"/>
          <p14:tracePt t="55184" x="5186363" y="4043363"/>
          <p14:tracePt t="55193" x="5172075" y="4029075"/>
          <p14:tracePt t="55201" x="5172075" y="4014788"/>
          <p14:tracePt t="55209" x="5157788" y="3986213"/>
          <p14:tracePt t="55217" x="5157788" y="3971925"/>
          <p14:tracePt t="55225" x="5157788" y="3957638"/>
          <p14:tracePt t="55234" x="5143500" y="3943350"/>
          <p14:tracePt t="55242" x="5129213" y="3930650"/>
          <p14:tracePt t="55258" x="5114925" y="3916363"/>
          <p14:tracePt t="55266" x="5114925" y="3902075"/>
          <p14:tracePt t="55275" x="5100638" y="3902075"/>
          <p14:tracePt t="55283" x="5086350" y="3894138"/>
          <p14:tracePt t="55291" x="5073650" y="3894138"/>
          <p14:tracePt t="55299" x="5059363" y="3894138"/>
          <p14:tracePt t="55308" x="5059363" y="3879850"/>
          <p14:tracePt t="55316" x="5045075" y="3879850"/>
          <p14:tracePt t="55332" x="5030788" y="3879850"/>
          <p14:tracePt t="55349" x="5022850" y="3879850"/>
          <p14:tracePt t="55373" x="5010150" y="3879850"/>
          <p14:tracePt t="55390" x="4995863" y="3879850"/>
          <p14:tracePt t="55406" x="4995863" y="3894138"/>
          <p14:tracePt t="55415" x="4981575" y="3894138"/>
          <p14:tracePt t="55423" x="4981575" y="3902075"/>
          <p14:tracePt t="55431" x="4967288" y="3916363"/>
          <p14:tracePt t="55447" x="4967288" y="3930650"/>
          <p14:tracePt t="55455" x="4967288" y="3943350"/>
          <p14:tracePt t="55464" x="4967288" y="3957638"/>
          <p14:tracePt t="55472" x="4967288" y="3971925"/>
          <p14:tracePt t="55488" x="4967288" y="3986213"/>
          <p14:tracePt t="55497" x="4967288" y="4000500"/>
          <p14:tracePt t="55505" x="4967288" y="4029075"/>
          <p14:tracePt t="55513" x="4967288" y="4043363"/>
          <p14:tracePt t="55521" x="4967288" y="4057650"/>
          <p14:tracePt t="55529" x="4967288" y="4070350"/>
          <p14:tracePt t="55538" x="4967288" y="4084638"/>
          <p14:tracePt t="55546" x="4967288" y="4098925"/>
          <p14:tracePt t="55554" x="4967288" y="4113213"/>
          <p14:tracePt t="55562" x="4981575" y="4127500"/>
          <p14:tracePt t="55571" x="4981575" y="4141788"/>
          <p14:tracePt t="55579" x="4981575" y="4170363"/>
          <p14:tracePt t="55587" x="4995863" y="4184650"/>
          <p14:tracePt t="55595" x="4995863" y="4197350"/>
          <p14:tracePt t="55603" x="5010150" y="4219575"/>
          <p14:tracePt t="55620" x="5022850" y="4233863"/>
          <p14:tracePt t="55628" x="5022850" y="4248150"/>
          <p14:tracePt t="55636" x="5030788" y="4260850"/>
          <p14:tracePt t="55644" x="5030788" y="4275138"/>
          <p14:tracePt t="55653" x="5045075" y="4275138"/>
          <p14:tracePt t="55661" x="5059363" y="4275138"/>
          <p14:tracePt t="55669" x="5059363" y="4289425"/>
          <p14:tracePt t="55685" x="5073650" y="4289425"/>
          <p14:tracePt t="55718" x="5086350" y="4289425"/>
          <p14:tracePt t="55743" x="5086350" y="4275138"/>
          <p14:tracePt t="56306" x="5086350" y="4260850"/>
          <p14:tracePt t="56331" x="5086350" y="4248150"/>
          <p14:tracePt t="56363" x="5086350" y="4233863"/>
          <p14:tracePt t="56413" x="5086350" y="4219575"/>
          <p14:tracePt t="56626" x="5086350" y="4233863"/>
          <p14:tracePt t="56643" x="5086350" y="4248150"/>
          <p14:tracePt t="56659" x="5086350" y="4260850"/>
          <p14:tracePt t="56676" x="5086350" y="4275138"/>
          <p14:tracePt t="56692" x="5086350" y="4289425"/>
          <p14:tracePt t="56717" x="5086350" y="4303713"/>
          <p14:tracePt t="56741" x="5086350" y="4318000"/>
          <p14:tracePt t="56758" x="5086350" y="4332288"/>
          <p14:tracePt t="56783" x="5086350" y="4346575"/>
          <p14:tracePt t="56799" x="5073650" y="4346575"/>
          <p14:tracePt t="56807" x="5073650" y="4360863"/>
          <p14:tracePt t="56823" x="5059363" y="4375150"/>
          <p14:tracePt t="56840" x="5045075" y="4375150"/>
          <p14:tracePt t="56849" x="5045075" y="4387850"/>
          <p14:tracePt t="56865" x="5030788" y="4387850"/>
          <p14:tracePt t="56963" x="5022850" y="4387850"/>
          <p14:tracePt t="57078" x="5022850" y="4375150"/>
          <p14:tracePt t="57127" x="5030788" y="4375150"/>
          <p14:tracePt t="57160" x="5030788" y="4360863"/>
          <p14:tracePt t="57177" x="5045075" y="4360863"/>
          <p14:tracePt t="57218" x="5059363" y="4346575"/>
          <p14:tracePt t="57473" x="5045075" y="4346575"/>
          <p14:tracePt t="57481" x="5022850" y="4360863"/>
          <p14:tracePt t="57489" x="4995863" y="4375150"/>
          <p14:tracePt t="57497" x="4967288" y="4402138"/>
          <p14:tracePt t="57506" x="4938713" y="4416425"/>
          <p14:tracePt t="57514" x="4924425" y="4430713"/>
          <p14:tracePt t="57522" x="4883150" y="4459288"/>
          <p14:tracePt t="57530" x="4854575" y="4473575"/>
          <p14:tracePt t="57538" x="4840288" y="4502150"/>
          <p14:tracePt t="57547" x="4811713" y="4514850"/>
          <p14:tracePt t="57555" x="4797425" y="4522788"/>
          <p14:tracePt t="57563" x="4768850" y="4537075"/>
          <p14:tracePt t="57571" x="4756150" y="4551363"/>
          <p14:tracePt t="57579" x="4741863" y="4565650"/>
          <p14:tracePt t="57588" x="4727575" y="4578350"/>
          <p14:tracePt t="57596" x="4719638" y="4578350"/>
          <p14:tracePt t="57604" x="4719638" y="4592638"/>
          <p14:tracePt t="57612" x="4705350" y="4592638"/>
          <p14:tracePt t="57620" x="4692650" y="4606925"/>
          <p14:tracePt t="57645" x="4678363" y="4621213"/>
          <p14:tracePt t="57654" x="4664075" y="4621213"/>
          <p14:tracePt t="57662" x="4664075" y="4635500"/>
          <p14:tracePt t="57670" x="4649788" y="4635500"/>
          <p14:tracePt t="57678" x="4635500" y="4649788"/>
          <p14:tracePt t="57687" x="4621213" y="4664075"/>
          <p14:tracePt t="57695" x="4606925" y="4692650"/>
          <p14:tracePt t="57703" x="4592638" y="4705350"/>
          <p14:tracePt t="57711" x="4565650" y="4719638"/>
          <p14:tracePt t="57719" x="4551363" y="4733925"/>
          <p14:tracePt t="57728" x="4522788" y="4748213"/>
          <p14:tracePt t="57736" x="4494213" y="4776788"/>
          <p14:tracePt t="57744" x="4465638" y="4791075"/>
          <p14:tracePt t="57752" x="4451350" y="4805363"/>
          <p14:tracePt t="57760" x="4438650" y="4819650"/>
          <p14:tracePt t="57769" x="4416425" y="4832350"/>
          <p14:tracePt t="57777" x="4402138" y="4840288"/>
          <p14:tracePt t="57785" x="4387850" y="4854575"/>
          <p14:tracePt t="57793" x="4375150" y="4868863"/>
          <p14:tracePt t="57801" x="4360863" y="4868863"/>
          <p14:tracePt t="57810" x="4346575" y="4883150"/>
          <p14:tracePt t="57826" x="4332288" y="4883150"/>
          <p14:tracePt t="57834" x="4332288" y="4895850"/>
          <p14:tracePt t="57843" x="4318000" y="4895850"/>
          <p14:tracePt t="57990" x="4318000" y="4883150"/>
          <p14:tracePt t="58048" x="4318000" y="4868863"/>
          <p14:tracePt t="58057" x="4332288" y="4868863"/>
          <p14:tracePt t="58081" x="4332288" y="4854575"/>
          <p14:tracePt t="58122" x="4332288" y="4840288"/>
          <p14:tracePt t="58146" x="4346575" y="4840288"/>
          <p14:tracePt t="58163" x="4346575" y="4832350"/>
          <p14:tracePt t="58196" x="4360863" y="4832350"/>
          <p14:tracePt t="58204" x="4360863" y="4819650"/>
          <p14:tracePt t="58237" x="4375150" y="4805363"/>
          <p14:tracePt t="58261" x="4375150" y="4791075"/>
          <p14:tracePt t="58278" x="4387850" y="4791075"/>
          <p14:tracePt t="58311" x="4387850" y="4776788"/>
          <p14:tracePt t="58327" x="4402138" y="4776788"/>
          <p14:tracePt t="58368" x="4416425" y="4776788"/>
          <p14:tracePt t="58409" x="4424363" y="4776788"/>
          <p14:tracePt t="58442" x="4438650" y="4776788"/>
          <p14:tracePt t="58459" x="4451350" y="4776788"/>
          <p14:tracePt t="58467" x="4451350" y="4762500"/>
          <p14:tracePt t="58475" x="4465638" y="4762500"/>
          <p14:tracePt t="58508" x="4479925" y="4762500"/>
          <p14:tracePt t="58532" x="4494213" y="4762500"/>
          <p14:tracePt t="58574" x="4508500" y="4762500"/>
          <p14:tracePt t="59223" x="4522788" y="4762500"/>
          <p14:tracePt t="59232" x="4522788" y="4748213"/>
          <p14:tracePt t="59264" x="4537075" y="4748213"/>
          <p14:tracePt t="59280" x="4551363" y="4748213"/>
          <p14:tracePt t="59289" x="4551363" y="4733925"/>
          <p14:tracePt t="59297" x="4565650" y="4733925"/>
          <p14:tracePt t="59313" x="4578350" y="4733925"/>
          <p14:tracePt t="59330" x="4592638" y="4733925"/>
          <p14:tracePt t="59338" x="4606925" y="4719638"/>
          <p14:tracePt t="59362" x="4621213" y="4719638"/>
          <p14:tracePt t="59379" x="4635500" y="4719638"/>
          <p14:tracePt t="59404" x="4649788" y="4719638"/>
          <p14:tracePt t="59420" x="4664075" y="4719638"/>
          <p14:tracePt t="59436" x="4678363" y="4705350"/>
          <p14:tracePt t="59469" x="4692650" y="4705350"/>
          <p14:tracePt t="59543" x="4705350" y="4705350"/>
          <p14:tracePt t="59740" x="4692650" y="4705350"/>
          <p14:tracePt t="59823" x="4678363" y="4705350"/>
          <p14:tracePt t="59839" x="4678363" y="4719638"/>
          <p14:tracePt t="59847" x="4664075" y="4719638"/>
          <p14:tracePt t="59872" x="4649788" y="4719638"/>
          <p14:tracePt t="59896" x="4635500" y="4719638"/>
          <p14:tracePt t="59913" x="4621213" y="4719638"/>
          <p14:tracePt t="59929" x="4606925" y="4719638"/>
          <p14:tracePt t="59946" x="4592638" y="4719638"/>
          <p14:tracePt t="59962" x="4578350" y="4719638"/>
          <p14:tracePt t="59979" x="4565650" y="4719638"/>
          <p14:tracePt t="59995" x="4551363" y="4719638"/>
          <p14:tracePt t="60003" x="4537075" y="4719638"/>
          <p14:tracePt t="60020" x="4537075" y="4705350"/>
          <p14:tracePt t="60028" x="4522788" y="4705350"/>
          <p14:tracePt t="60036" x="4522788" y="4692650"/>
          <p14:tracePt t="60045" x="4508500" y="4692650"/>
          <p14:tracePt t="60053" x="4508500" y="4678363"/>
          <p14:tracePt t="60061" x="4494213" y="4678363"/>
          <p14:tracePt t="60070" x="4479925" y="4664075"/>
          <p14:tracePt t="60078" x="4479925" y="4649788"/>
          <p14:tracePt t="60086" x="4465638" y="4635500"/>
          <p14:tracePt t="60094" x="4465638" y="4621213"/>
          <p14:tracePt t="60103" x="4451350" y="4606925"/>
          <p14:tracePt t="60110" x="4451350" y="4592638"/>
          <p14:tracePt t="60126" x="4438650" y="4578350"/>
          <p14:tracePt t="60143" x="4438650" y="4565650"/>
          <p14:tracePt t="60315" x="4451350" y="4565650"/>
          <p14:tracePt t="60381" x="4465638" y="4565650"/>
          <p14:tracePt t="60422" x="4479925" y="4565650"/>
          <p14:tracePt t="60455" x="4494213" y="4565650"/>
          <p14:tracePt t="60472" x="4494213" y="4551363"/>
          <p14:tracePt t="60488" x="4508500" y="4551363"/>
          <p14:tracePt t="60505" x="4508500" y="4537075"/>
          <p14:tracePt t="60521" x="4522788" y="4537075"/>
          <p14:tracePt t="60529" x="4522788" y="4522788"/>
          <p14:tracePt t="60537" x="4537075" y="4522788"/>
          <p14:tracePt t="60546" x="4537075" y="4514850"/>
          <p14:tracePt t="60554" x="4551363" y="4514850"/>
          <p14:tracePt t="60562" x="4565650" y="4502150"/>
          <p14:tracePt t="60570" x="4578350" y="4502150"/>
          <p14:tracePt t="60579" x="4578350" y="4487863"/>
          <p14:tracePt t="60587" x="4592638" y="4473575"/>
          <p14:tracePt t="60595" x="4606925" y="4473575"/>
          <p14:tracePt t="60603" x="4621213" y="4459288"/>
          <p14:tracePt t="60620" x="4635500" y="4445000"/>
          <p14:tracePt t="60628" x="4649788" y="4445000"/>
          <p14:tracePt t="60644" x="4664075" y="4430713"/>
          <p14:tracePt t="60661" x="4678363" y="4430713"/>
          <p14:tracePt t="60670" x="4678363" y="4416425"/>
          <p14:tracePt t="60694" x="4692650" y="4416425"/>
          <p14:tracePt t="60944" x="4705350" y="4416425"/>
          <p14:tracePt t="60953" x="4727575" y="4416425"/>
          <p14:tracePt t="60961" x="4756150" y="4416425"/>
          <p14:tracePt t="60970" x="4783138" y="4402138"/>
          <p14:tracePt t="60978" x="4811713" y="4387850"/>
          <p14:tracePt t="60986" x="4840288" y="4387850"/>
          <p14:tracePt t="60993" x="4895850" y="4360863"/>
          <p14:tracePt t="61002" x="4953000" y="4346575"/>
          <p14:tracePt t="61010" x="5010150" y="4332288"/>
          <p14:tracePt t="61018" x="5059363" y="4332288"/>
          <p14:tracePt t="61026" x="5100638" y="4318000"/>
          <p14:tracePt t="61034" x="5129213" y="4303713"/>
          <p14:tracePt t="61043" x="5172075" y="4289425"/>
          <p14:tracePt t="61051" x="5213350" y="4275138"/>
          <p14:tracePt t="61059" x="5241925" y="4260850"/>
          <p14:tracePt t="61067" x="5284788" y="4248150"/>
          <p14:tracePt t="61076" x="5313363" y="4233863"/>
          <p14:tracePt t="61084" x="5327650" y="4219575"/>
          <p14:tracePt t="61092" x="5334000" y="4205288"/>
          <p14:tracePt t="61100" x="5362575" y="4197350"/>
          <p14:tracePt t="61108" x="5376863" y="4184650"/>
          <p14:tracePt t="61117" x="5391150" y="4156075"/>
          <p14:tracePt t="61125" x="5403850" y="4141788"/>
          <p14:tracePt t="61133" x="5403850" y="4127500"/>
          <p14:tracePt t="61141" x="5403850" y="4113213"/>
          <p14:tracePt t="61149" x="5418138" y="4098925"/>
          <p14:tracePt t="61158" x="5418138" y="4070350"/>
          <p14:tracePt t="61166" x="5418138" y="4057650"/>
          <p14:tracePt t="61174" x="5418138" y="4043363"/>
          <p14:tracePt t="61182" x="5418138" y="4000500"/>
          <p14:tracePt t="61191" x="5403850" y="3986213"/>
          <p14:tracePt t="61199" x="5391150" y="3971925"/>
          <p14:tracePt t="61207" x="5362575" y="3943350"/>
          <p14:tracePt t="61215" x="5348288" y="3930650"/>
          <p14:tracePt t="61223" x="5327650" y="3902075"/>
          <p14:tracePt t="61232" x="5299075" y="3894138"/>
          <p14:tracePt t="61240" x="5284788" y="3879850"/>
          <p14:tracePt t="61248" x="5256213" y="3879850"/>
          <p14:tracePt t="61256" x="5227638" y="3879850"/>
          <p14:tracePt t="61265" x="5200650" y="3879850"/>
          <p14:tracePt t="61273" x="5186363" y="3879850"/>
          <p14:tracePt t="61281" x="5172075" y="3879850"/>
          <p14:tracePt t="61289" x="5143500" y="3879850"/>
          <p14:tracePt t="61306" x="5129213" y="3894138"/>
          <p14:tracePt t="61314" x="5129213" y="3902075"/>
          <p14:tracePt t="61330" x="5129213" y="3916363"/>
          <p14:tracePt t="61339" x="5129213" y="3930650"/>
          <p14:tracePt t="61355" x="5129213" y="3943350"/>
          <p14:tracePt t="61372" x="5129213" y="3957638"/>
          <p14:tracePt t="61404" x="5143500" y="3971925"/>
          <p14:tracePt t="61437" x="5157788" y="3986213"/>
          <p14:tracePt t="61454" x="5157788" y="4000500"/>
          <p14:tracePt t="61470" x="5157788" y="4014788"/>
          <p14:tracePt t="61495" x="5157788" y="4029075"/>
          <p14:tracePt t="61511" x="5157788" y="4043363"/>
          <p14:tracePt t="61527" x="5157788" y="4057650"/>
          <p14:tracePt t="61560" x="5157788" y="4070350"/>
          <p14:tracePt t="61610" x="5143500" y="4070350"/>
          <p14:tracePt t="61626" x="5129213" y="4070350"/>
          <p14:tracePt t="61634" x="5114925" y="4070350"/>
          <p14:tracePt t="61643" x="5100638" y="4070350"/>
          <p14:tracePt t="61659" x="5086350" y="4070350"/>
          <p14:tracePt t="61667" x="5073650" y="4070350"/>
          <p14:tracePt t="61676" x="5059363" y="4057650"/>
          <p14:tracePt t="61684" x="5045075" y="4057650"/>
          <p14:tracePt t="61692" x="5045075" y="4043363"/>
          <p14:tracePt t="61700" x="5030788" y="4043363"/>
          <p14:tracePt t="61717" x="5022850" y="4029075"/>
          <p14:tracePt t="61741" x="5010150" y="4014788"/>
          <p14:tracePt t="61774" x="5010150" y="4000500"/>
          <p14:tracePt t="61815" x="5010150" y="3986213"/>
          <p14:tracePt t="61848" x="5022850" y="3986213"/>
          <p14:tracePt t="61873" x="5030788" y="3986213"/>
          <p14:tracePt t="61889" x="5030788" y="3971925"/>
          <p14:tracePt t="61897" x="5045075" y="3971925"/>
          <p14:tracePt t="61922" x="5059363" y="3971925"/>
          <p14:tracePt t="61947" x="5073650" y="3971925"/>
          <p14:tracePt t="61963" x="5086350" y="3971925"/>
          <p14:tracePt t="61988" x="5100638" y="3971925"/>
          <p14:tracePt t="62021" x="5114925" y="3971925"/>
          <p14:tracePt t="62053" x="5129213" y="3971925"/>
          <p14:tracePt t="62086" x="5143500" y="3971925"/>
          <p14:tracePt t="62127" x="5157788" y="3971925"/>
          <p14:tracePt t="62144" x="5157788" y="3986213"/>
          <p14:tracePt t="62201" x="5157788" y="4000500"/>
          <p14:tracePt t="62349" x="5157788" y="4014788"/>
          <p14:tracePt t="62538" x="5157788" y="4029075"/>
          <p14:tracePt t="62604" x="5143500" y="4029075"/>
          <p14:tracePt t="62653" x="5143500" y="4043363"/>
          <p14:tracePt t="62686" x="5129213" y="4043363"/>
          <p14:tracePt t="62736" x="5114925" y="4057650"/>
          <p14:tracePt t="62768" x="5100638" y="4057650"/>
          <p14:tracePt t="62801" x="5086350" y="4057650"/>
          <p14:tracePt t="62842" x="5073650" y="4057650"/>
          <p14:tracePt t="62859" x="5073650" y="4043363"/>
          <p14:tracePt t="62883" x="5073650" y="4029075"/>
          <p14:tracePt t="62908" x="5073650" y="4014788"/>
          <p14:tracePt t="62924" x="5086350" y="4000500"/>
          <p14:tracePt t="62941" x="5086350" y="3986213"/>
          <p14:tracePt t="62949" x="5086350" y="3971925"/>
          <p14:tracePt t="62957" x="5100638" y="3957638"/>
          <p14:tracePt t="62965" x="5100638" y="3943350"/>
          <p14:tracePt t="62974" x="5100638" y="3930650"/>
          <p14:tracePt t="62982" x="5114925" y="3916363"/>
          <p14:tracePt t="62991" x="5114925" y="3902075"/>
          <p14:tracePt t="62999" x="5114925" y="3894138"/>
          <p14:tracePt t="63007" x="5114925" y="3879850"/>
          <p14:tracePt t="63023" x="5114925" y="3867150"/>
          <p14:tracePt t="63039" x="5114925" y="3852863"/>
          <p14:tracePt t="63048" x="5114925" y="3838575"/>
          <p14:tracePt t="63113" x="5100638" y="3838575"/>
          <p14:tracePt t="63146" x="5100638" y="3852863"/>
          <p14:tracePt t="63171" x="5100638" y="3867150"/>
          <p14:tracePt t="63195" x="5114925" y="3867150"/>
          <p14:tracePt t="63204" x="5114925" y="3879850"/>
          <p14:tracePt t="63261" x="5129213" y="3879850"/>
          <p14:tracePt t="63393" x="5143500" y="3879850"/>
          <p14:tracePt t="63886" x="5143500" y="3894138"/>
          <p14:tracePt t="63951" x="5129213" y="3894138"/>
          <p14:tracePt t="63976" x="5129213" y="3902075"/>
          <p14:tracePt t="64329" x="5129213" y="3916363"/>
          <p14:tracePt t="64338" x="5129213" y="3943350"/>
          <p14:tracePt t="64346" x="5129213" y="4000500"/>
          <p14:tracePt t="64354" x="5114925" y="4043363"/>
          <p14:tracePt t="64362" x="5114925" y="4113213"/>
          <p14:tracePt t="64370" x="5114925" y="4184650"/>
          <p14:tracePt t="64379" x="5114925" y="4260850"/>
          <p14:tracePt t="64387" x="5100638" y="4332288"/>
          <p14:tracePt t="64395" x="5100638" y="4402138"/>
          <p14:tracePt t="64403" x="5100638" y="4473575"/>
          <p14:tracePt t="64412" x="5086350" y="4537075"/>
          <p14:tracePt t="64420" x="5086350" y="4592638"/>
          <p14:tracePt t="64428" x="5073650" y="4621213"/>
          <p14:tracePt t="64436" x="5073650" y="4678363"/>
          <p14:tracePt t="64444" x="5059363" y="4719638"/>
          <p14:tracePt t="64453" x="5059363" y="4748213"/>
          <p14:tracePt t="64461" x="5059363" y="4776788"/>
          <p14:tracePt t="64469" x="5059363" y="4805363"/>
          <p14:tracePt t="64477" x="5045075" y="4832350"/>
          <p14:tracePt t="64486" x="5045075" y="4840288"/>
          <p14:tracePt t="64494" x="5045075" y="4854575"/>
          <p14:tracePt t="64502" x="5045075" y="4868863"/>
          <p14:tracePt t="64510" x="5045075" y="4883150"/>
          <p14:tracePt t="64518" x="5045075" y="4895850"/>
          <p14:tracePt t="64527" x="5030788" y="4895850"/>
          <p14:tracePt t="64535" x="5030788" y="4910138"/>
          <p14:tracePt t="64543" x="5030788" y="4924425"/>
          <p14:tracePt t="64559" x="5030788" y="4938713"/>
          <p14:tracePt t="64568" x="5030788" y="4953000"/>
          <p14:tracePt t="64576" x="5022850" y="4967288"/>
          <p14:tracePt t="64592" x="5022850" y="4981575"/>
          <p14:tracePt t="64601" x="5022850" y="4995863"/>
          <p14:tracePt t="64609" x="5022850" y="5010150"/>
          <p14:tracePt t="64617" x="5010150" y="5010150"/>
          <p14:tracePt t="64625" x="5010150" y="5022850"/>
          <p14:tracePt t="64633" x="5010150" y="5037138"/>
          <p14:tracePt t="64642" x="5010150" y="5051425"/>
          <p14:tracePt t="64658" x="4995863" y="5065713"/>
          <p14:tracePt t="64674" x="4995863" y="5080000"/>
          <p14:tracePt t="64683" x="4981575" y="5080000"/>
          <p14:tracePt t="64691" x="4981575" y="5094288"/>
          <p14:tracePt t="64707" x="4981575" y="5108575"/>
          <p14:tracePt t="64716" x="4967288" y="5108575"/>
          <p14:tracePt t="64732" x="4953000" y="5108575"/>
          <p14:tracePt t="64740" x="4953000" y="5122863"/>
          <p14:tracePt t="64757" x="4938713" y="5122863"/>
          <p14:tracePt t="64798" x="4924425" y="5122863"/>
          <p14:tracePt t="64921" x="4938713" y="5122863"/>
          <p14:tracePt t="64929" x="4938713" y="5108575"/>
          <p14:tracePt t="64946" x="4953000" y="5108575"/>
          <p14:tracePt t="64962" x="4967288" y="5094288"/>
          <p14:tracePt t="64979" x="4981575" y="5094288"/>
          <p14:tracePt t="64987" x="4995863" y="5080000"/>
          <p14:tracePt t="64995" x="5010150" y="5080000"/>
          <p14:tracePt t="65003" x="5022850" y="5065713"/>
          <p14:tracePt t="65011" x="5030788" y="5051425"/>
          <p14:tracePt t="65020" x="5045075" y="5051425"/>
          <p14:tracePt t="65028" x="5059363" y="5051425"/>
          <p14:tracePt t="65036" x="5073650" y="5037138"/>
          <p14:tracePt t="65044" x="5086350" y="5037138"/>
          <p14:tracePt t="65052" x="5114925" y="5037138"/>
          <p14:tracePt t="65061" x="5129213" y="5022850"/>
          <p14:tracePt t="65069" x="5143500" y="5022850"/>
          <p14:tracePt t="65077" x="5172075" y="5022850"/>
          <p14:tracePt t="65085" x="5186363" y="5022850"/>
          <p14:tracePt t="65094" x="5200650" y="5022850"/>
          <p14:tracePt t="65102" x="5213350" y="5022850"/>
          <p14:tracePt t="65110" x="5241925" y="5022850"/>
          <p14:tracePt t="65118" x="5256213" y="5022850"/>
          <p14:tracePt t="65126" x="5270500" y="5022850"/>
          <p14:tracePt t="65135" x="5284788" y="5022850"/>
          <p14:tracePt t="65143" x="5299075" y="5022850"/>
          <p14:tracePt t="65151" x="5313363" y="5022850"/>
          <p14:tracePt t="65159" x="5327650" y="5022850"/>
          <p14:tracePt t="65167" x="5348288" y="5022850"/>
          <p14:tracePt t="65176" x="5362575" y="5022850"/>
          <p14:tracePt t="65184" x="5376863" y="5022850"/>
          <p14:tracePt t="65192" x="5391150" y="5022850"/>
          <p14:tracePt t="65200" x="5403850" y="5022850"/>
          <p14:tracePt t="65208" x="5432425" y="5022850"/>
          <p14:tracePt t="65217" x="5446713" y="5022850"/>
          <p14:tracePt t="65225" x="5475288" y="5022850"/>
          <p14:tracePt t="65233" x="5503863" y="5010150"/>
          <p14:tracePt t="65241" x="5518150" y="5010150"/>
          <p14:tracePt t="65250" x="5559425" y="5010150"/>
          <p14:tracePt t="65258" x="5602288" y="5010150"/>
          <p14:tracePt t="65266" x="5637213" y="5010150"/>
          <p14:tracePt t="65274" x="5680075" y="5010150"/>
          <p14:tracePt t="65282" x="5721350" y="5010150"/>
          <p14:tracePt t="65291" x="5764213" y="5010150"/>
          <p14:tracePt t="65299" x="5807075" y="5010150"/>
          <p14:tracePt t="65307" x="5848350" y="5010150"/>
          <p14:tracePt t="65315" x="5876925" y="5010150"/>
          <p14:tracePt t="65324" x="5940425" y="5010150"/>
          <p14:tracePt t="65332" x="5983288" y="5010150"/>
          <p14:tracePt t="65340" x="6011863" y="5010150"/>
          <p14:tracePt t="65349" x="6053138" y="5010150"/>
          <p14:tracePt t="65357" x="6081713" y="5010150"/>
          <p14:tracePt t="65365" x="6110288" y="5010150"/>
          <p14:tracePt t="65374" x="6153150" y="5010150"/>
          <p14:tracePt t="65382" x="6180138" y="5010150"/>
          <p14:tracePt t="65389" x="6208713" y="5010150"/>
          <p14:tracePt t="65398" x="6237288" y="5022850"/>
          <p14:tracePt t="65406" x="6257925" y="5022850"/>
          <p14:tracePt t="65414" x="6272213" y="5022850"/>
          <p14:tracePt t="65422" x="6300788" y="5037138"/>
          <p14:tracePt t="65430" x="6315075" y="5037138"/>
          <p14:tracePt t="65438" x="6343650" y="5037138"/>
          <p14:tracePt t="65447" x="6356350" y="5051425"/>
          <p14:tracePt t="65463" x="6370638" y="5051425"/>
          <p14:tracePt t="65471" x="6384925" y="5065713"/>
          <p14:tracePt t="65496" x="6399213" y="5065713"/>
          <p14:tracePt t="65512" x="6399213" y="5080000"/>
          <p14:tracePt t="65529" x="6413500" y="5080000"/>
          <p14:tracePt t="65537" x="6427788" y="5080000"/>
          <p14:tracePt t="65545" x="6427788" y="5094288"/>
          <p14:tracePt t="65554" x="6442075" y="5094288"/>
          <p14:tracePt t="65562" x="6456363" y="5094288"/>
          <p14:tracePt t="65570" x="6470650" y="5108575"/>
          <p14:tracePt t="65578" x="6483350" y="5122863"/>
          <p14:tracePt t="65586" x="6497638" y="5122863"/>
          <p14:tracePt t="65595" x="6526213" y="5137150"/>
          <p14:tracePt t="65603" x="6561138" y="5143500"/>
          <p14:tracePt t="65611" x="6589713" y="5157788"/>
          <p14:tracePt t="65619" x="6604000" y="5157788"/>
          <p14:tracePt t="65628" x="6632575" y="5172075"/>
          <p14:tracePt t="65636" x="6673850" y="5186363"/>
          <p14:tracePt t="65644" x="6702425" y="5186363"/>
          <p14:tracePt t="65652" x="6731000" y="5200650"/>
          <p14:tracePt t="65660" x="6759575" y="5200650"/>
          <p14:tracePt t="65669" x="6788150" y="5213350"/>
          <p14:tracePt t="65677" x="6800850" y="5227638"/>
          <p14:tracePt t="65685" x="6829425" y="5227638"/>
          <p14:tracePt t="65693" x="6843713" y="5241925"/>
          <p14:tracePt t="65702" x="6858000" y="5241925"/>
          <p14:tracePt t="65710" x="6864350" y="5241925"/>
          <p14:tracePt t="65718" x="6878638" y="5256213"/>
          <p14:tracePt t="65726" x="6892925" y="5256213"/>
          <p14:tracePt t="65734" x="6892925" y="5270500"/>
          <p14:tracePt t="65759" x="6907213" y="5270500"/>
          <p14:tracePt t="65767" x="6907213" y="5284788"/>
          <p14:tracePt t="66075" x="6935788" y="5284788"/>
          <p14:tracePt t="66084" x="6964363" y="5284788"/>
          <p14:tracePt t="66092" x="6991350" y="5284788"/>
          <p14:tracePt t="66100" x="7062788" y="5284788"/>
          <p14:tracePt t="66108" x="7132638" y="5284788"/>
          <p14:tracePt t="66117" x="7196138" y="5284788"/>
          <p14:tracePt t="66125" x="7267575" y="5284788"/>
          <p14:tracePt t="66133" x="7337425" y="5284788"/>
          <p14:tracePt t="66141" x="7408863" y="5284788"/>
          <p14:tracePt t="66150" x="7435850" y="5284788"/>
          <p14:tracePt t="66158" x="7527925" y="5284788"/>
          <p14:tracePt t="66166" x="7570788" y="5284788"/>
          <p14:tracePt t="66174" x="7626350" y="5284788"/>
          <p14:tracePt t="66183" x="7669213" y="5284788"/>
          <p14:tracePt t="66191" x="7726363" y="5284788"/>
          <p14:tracePt t="66199" x="7767638" y="5284788"/>
          <p14:tracePt t="66207" x="7804150" y="5284788"/>
          <p14:tracePt t="66216" x="7859713" y="5284788"/>
          <p14:tracePt t="66224" x="7902575" y="5284788"/>
          <p14:tracePt t="66232" x="7943850" y="5284788"/>
          <p14:tracePt t="66241" x="8001000" y="5284788"/>
          <p14:tracePt t="66249" x="8015288" y="5284788"/>
          <p14:tracePt t="66257" x="8078788" y="5284788"/>
          <p14:tracePt t="66265" x="8121650" y="5284788"/>
          <p14:tracePt t="66273" x="8148638" y="5284788"/>
          <p14:tracePt t="66281" x="8220075" y="5284788"/>
          <p14:tracePt t="66289" x="8261350" y="5284788"/>
          <p14:tracePt t="66297" x="8289925" y="5299075"/>
          <p14:tracePt t="66305" x="8332788" y="5299075"/>
          <p14:tracePt t="66314" x="8361363" y="5299075"/>
          <p14:tracePt t="66322" x="8382000" y="5313363"/>
          <p14:tracePt t="66330" x="8410575" y="5313363"/>
          <p14:tracePt t="66338" x="8439150" y="5313363"/>
          <p14:tracePt t="66347" x="8451850" y="5313363"/>
          <p14:tracePt t="66355" x="8466138" y="5313363"/>
          <p14:tracePt t="66363" x="8480425" y="5313363"/>
          <p14:tracePt t="66371" x="8480425" y="5327650"/>
          <p14:tracePt t="66379" x="8494713" y="5327650"/>
          <p14:tracePt t="66396" x="8509000" y="5327650"/>
          <p14:tracePt t="66420" x="8509000" y="5340350"/>
          <p14:tracePt t="66782" x="8523288" y="5340350"/>
          <p14:tracePt t="66798" x="8537575" y="5340350"/>
          <p14:tracePt t="66807" x="8551863" y="5340350"/>
          <p14:tracePt t="66823" x="8566150" y="5340350"/>
          <p14:tracePt t="66848" x="8578850" y="5340350"/>
          <p14:tracePt t="67127" x="8578850" y="5327650"/>
          <p14:tracePt t="67177" x="8593138" y="5327650"/>
          <p14:tracePt t="67209" x="8607425" y="5313363"/>
          <p14:tracePt t="67234" x="8621713" y="5313363"/>
          <p14:tracePt t="67242" x="8636000" y="5313363"/>
          <p14:tracePt t="67258" x="8650288" y="5313363"/>
          <p14:tracePt t="67267" x="8664575" y="5299075"/>
          <p14:tracePt t="67275" x="8678863" y="5299075"/>
          <p14:tracePt t="67283" x="8685213" y="5299075"/>
          <p14:tracePt t="67291" x="8699500" y="5299075"/>
          <p14:tracePt t="67300" x="8713788" y="5299075"/>
          <p14:tracePt t="67316" x="8728075" y="5299075"/>
          <p14:tracePt t="67324" x="8742363" y="5299075"/>
          <p14:tracePt t="67333" x="8756650" y="5299075"/>
          <p14:tracePt t="67341" x="8769350" y="5299075"/>
          <p14:tracePt t="67357" x="8783638" y="5299075"/>
          <p14:tracePt t="67374" x="8797925" y="5299075"/>
          <p14:tracePt t="67398" x="8812213" y="5299075"/>
          <p14:tracePt t="67415" x="8826500" y="5299075"/>
          <p14:tracePt t="67439" x="8840788" y="5299075"/>
          <p14:tracePt t="67447" x="8855075" y="5299075"/>
          <p14:tracePt t="67472" x="8869363" y="5299075"/>
          <p14:tracePt t="67489" x="8883650" y="5299075"/>
          <p14:tracePt t="67505" x="8896350" y="5299075"/>
          <p14:tracePt t="67513" x="8910638" y="5299075"/>
          <p14:tracePt t="67530" x="8924925" y="5299075"/>
          <p14:tracePt t="67538" x="8939213" y="5299075"/>
          <p14:tracePt t="67546" x="8953500" y="5299075"/>
          <p14:tracePt t="67562" x="8967788" y="5299075"/>
          <p14:tracePt t="67571" x="8982075" y="5299075"/>
          <p14:tracePt t="67579" x="8988425" y="5299075"/>
          <p14:tracePt t="67595" x="9002713" y="5299075"/>
          <p14:tracePt t="67604" x="9017000" y="5299075"/>
          <p14:tracePt t="67628" x="9031288" y="5299075"/>
          <p14:tracePt t="67637" x="9045575" y="5284788"/>
          <p14:tracePt t="67661" x="9059863" y="5284788"/>
          <p14:tracePt t="67686" x="9074150" y="5284788"/>
          <p14:tracePt t="67702" x="9086850" y="5284788"/>
          <p14:tracePt t="67735" x="9101138" y="5284788"/>
          <p14:tracePt t="68277" x="9115425" y="5284788"/>
          <p14:tracePt t="68286" x="9129713" y="5284788"/>
          <p14:tracePt t="68294" x="9158288" y="5270500"/>
          <p14:tracePt t="68302" x="9186863" y="5270500"/>
          <p14:tracePt t="68310" x="9213850" y="5256213"/>
          <p14:tracePt t="68318" x="9256713" y="5241925"/>
          <p14:tracePt t="68327" x="9285288" y="5241925"/>
          <p14:tracePt t="68335" x="9305925" y="5227638"/>
          <p14:tracePt t="68343" x="9334500" y="5227638"/>
          <p14:tracePt t="68351" x="9377363" y="5213350"/>
          <p14:tracePt t="68359" x="9391650" y="5213350"/>
          <p14:tracePt t="68368" x="9418638" y="5200650"/>
          <p14:tracePt t="68376" x="9447213" y="5200650"/>
          <p14:tracePt t="68384" x="9475788" y="5200650"/>
          <p14:tracePt t="68392" x="9490075" y="5186363"/>
          <p14:tracePt t="68401" x="9518650" y="5186363"/>
          <p14:tracePt t="68409" x="9545638" y="5186363"/>
          <p14:tracePt t="68417" x="9559925" y="5186363"/>
          <p14:tracePt t="68425" x="9574213" y="5186363"/>
          <p14:tracePt t="68433" x="9602788" y="5172075"/>
          <p14:tracePt t="68442" x="9623425" y="5172075"/>
          <p14:tracePt t="68450" x="9637713" y="5172075"/>
          <p14:tracePt t="68458" x="9666288" y="5172075"/>
          <p14:tracePt t="68466" x="9694863" y="5172075"/>
          <p14:tracePt t="68475" x="9709150" y="5172075"/>
          <p14:tracePt t="68483" x="9736138" y="5172075"/>
          <p14:tracePt t="68491" x="9764713" y="5172075"/>
          <p14:tracePt t="68499" x="9779000" y="5172075"/>
          <p14:tracePt t="68507" x="9807575" y="5157788"/>
          <p14:tracePt t="68516" x="9836150" y="5157788"/>
          <p14:tracePt t="68524" x="9863138" y="5157788"/>
          <p14:tracePt t="68532" x="9877425" y="5157788"/>
          <p14:tracePt t="68540" x="9906000" y="5143500"/>
          <p14:tracePt t="68549" x="9926638" y="5143500"/>
          <p14:tracePt t="68557" x="9940925" y="5143500"/>
          <p14:tracePt t="68565" x="9969500" y="5143500"/>
          <p14:tracePt t="68574" x="9998075" y="5143500"/>
          <p14:tracePt t="68582" x="10012363" y="5143500"/>
          <p14:tracePt t="68590" x="10039350" y="5143500"/>
          <p14:tracePt t="68598" x="10067925" y="5143500"/>
          <p14:tracePt t="68607" x="10096500" y="5143500"/>
          <p14:tracePt t="68614" x="10110788" y="5143500"/>
          <p14:tracePt t="68622" x="10125075" y="5143500"/>
          <p14:tracePt t="68631" x="10153650" y="5143500"/>
          <p14:tracePt t="68639" x="10166350" y="5143500"/>
          <p14:tracePt t="68655" x="10180638" y="5143500"/>
          <p14:tracePt t="68663" x="10194925" y="5143500"/>
          <p14:tracePt t="68672" x="10209213" y="5143500"/>
          <p14:tracePt t="68688" x="10217150" y="5143500"/>
          <p14:tracePt t="68893" x="10180638" y="5143500"/>
          <p14:tracePt t="68902" x="10125075" y="5143500"/>
          <p14:tracePt t="68910" x="10026650" y="5143500"/>
          <p14:tracePt t="68918" x="9906000" y="5143500"/>
          <p14:tracePt t="68927" x="9666288" y="5143500"/>
          <p14:tracePt t="68935" x="9348788" y="5157788"/>
          <p14:tracePt t="68943" x="8982075" y="5172075"/>
          <p14:tracePt t="68951" x="8537575" y="5200650"/>
          <p14:tracePt t="68959" x="8070850" y="5213350"/>
          <p14:tracePt t="68968" x="7570788" y="5241925"/>
          <p14:tracePt t="68976" x="7034213" y="5284788"/>
          <p14:tracePt t="68984" x="6511925" y="5299075"/>
          <p14:tracePt t="68992" x="6011863" y="5327650"/>
          <p14:tracePt t="69001" x="5573713" y="5354638"/>
          <p14:tracePt t="69009" x="5157788" y="5368925"/>
          <p14:tracePt t="69017" x="4756150" y="5383213"/>
          <p14:tracePt t="69025" x="4592638" y="5397500"/>
          <p14:tracePt t="69033" x="4275138" y="5411788"/>
          <p14:tracePt t="69042" x="4000500" y="5426075"/>
          <p14:tracePt t="69050" x="3767138" y="5426075"/>
          <p14:tracePt t="69058" x="3556000" y="5426075"/>
          <p14:tracePt t="69066" x="3478213" y="5426075"/>
          <p14:tracePt t="69074" x="3336925" y="5440363"/>
          <p14:tracePt t="69083" x="3209925" y="5454650"/>
          <p14:tracePt t="69091" x="3117850" y="5454650"/>
          <p14:tracePt t="69099" x="3090863" y="5461000"/>
          <p14:tracePt t="69107" x="3019425" y="5461000"/>
          <p14:tracePt t="69116" x="2990850" y="5475288"/>
          <p14:tracePt t="69124" x="2949575" y="5475288"/>
          <p14:tracePt t="69132" x="2921000" y="5475288"/>
          <p14:tracePt t="69362" x="2906713" y="5475288"/>
          <p14:tracePt t="69370" x="2886075" y="5475288"/>
          <p14:tracePt t="69378" x="2857500" y="5475288"/>
          <p14:tracePt t="69387" x="2828925" y="5475288"/>
          <p14:tracePt t="69395" x="2800350" y="5489575"/>
          <p14:tracePt t="69403" x="2744788" y="5489575"/>
          <p14:tracePt t="69411" x="2687638" y="5503863"/>
          <p14:tracePt t="69419" x="2617788" y="5503863"/>
          <p14:tracePt t="69428" x="2554288" y="5518150"/>
          <p14:tracePt t="69436" x="2470150" y="5530850"/>
          <p14:tracePt t="69444" x="2398713" y="5545138"/>
          <p14:tracePt t="69452" x="2314575" y="5545138"/>
          <p14:tracePt t="69460" x="2251075" y="5559425"/>
          <p14:tracePt t="69469" x="2179638" y="5573713"/>
          <p14:tracePt t="69477" x="2152650" y="5573713"/>
          <p14:tracePt t="69485" x="2081213" y="5588000"/>
          <p14:tracePt t="69493" x="2038350" y="5588000"/>
          <p14:tracePt t="69502" x="1997075" y="5588000"/>
          <p14:tracePt t="69510" x="1974850" y="5588000"/>
          <p14:tracePt t="69518" x="1947863" y="5588000"/>
          <p14:tracePt t="69526" x="1933575" y="5588000"/>
          <p14:tracePt t="69534" x="1905000" y="5588000"/>
          <p14:tracePt t="69543" x="1890713" y="5602288"/>
          <p14:tracePt t="69559" x="1876425" y="5602288"/>
          <p14:tracePt t="69567" x="1862138" y="5602288"/>
          <p14:tracePt t="69576" x="1847850" y="5602288"/>
          <p14:tracePt t="69592" x="1847850" y="5616575"/>
          <p14:tracePt t="69650" x="1862138" y="5616575"/>
          <p14:tracePt t="69658" x="1876425" y="5616575"/>
          <p14:tracePt t="69666" x="1890713" y="5616575"/>
          <p14:tracePt t="69682" x="1905000" y="5616575"/>
          <p14:tracePt t="69691" x="1919288" y="5616575"/>
          <p14:tracePt t="69699" x="1933575" y="5616575"/>
          <p14:tracePt t="69707" x="1947863" y="5616575"/>
          <p14:tracePt t="69715" x="1974850" y="5616575"/>
          <p14:tracePt t="69724" x="1982788" y="5616575"/>
          <p14:tracePt t="69732" x="1997075" y="5616575"/>
          <p14:tracePt t="69740" x="2025650" y="5602288"/>
          <p14:tracePt t="69749" x="2038350" y="5602288"/>
          <p14:tracePt t="69757" x="2066925" y="5602288"/>
          <p14:tracePt t="69765" x="2095500" y="5602288"/>
          <p14:tracePt t="69773" x="2124075" y="5602288"/>
          <p14:tracePt t="69781" x="2152650" y="5588000"/>
          <p14:tracePt t="69789" x="2165350" y="5588000"/>
          <p14:tracePt t="69797" x="2193925" y="5588000"/>
          <p14:tracePt t="69806" x="2222500" y="5588000"/>
          <p14:tracePt t="69814" x="2251075" y="5588000"/>
          <p14:tracePt t="69822" x="2279650" y="5588000"/>
          <p14:tracePt t="69830" x="2286000" y="5588000"/>
          <p14:tracePt t="69838" x="2314575" y="5588000"/>
          <p14:tracePt t="69847" x="2343150" y="5588000"/>
          <p14:tracePt t="69855" x="2370138" y="5588000"/>
          <p14:tracePt t="69863" x="2384425" y="5588000"/>
          <p14:tracePt t="69871" x="2413000" y="5588000"/>
          <p14:tracePt t="69879" x="2427288" y="5588000"/>
          <p14:tracePt t="69888" x="2455863" y="5588000"/>
          <p14:tracePt t="69896" x="2470150" y="5588000"/>
          <p14:tracePt t="69904" x="2497138" y="5588000"/>
          <p14:tracePt t="69912" x="2511425" y="5588000"/>
          <p14:tracePt t="69921" x="2525713" y="5588000"/>
          <p14:tracePt t="69929" x="2540000" y="5588000"/>
          <p14:tracePt t="69937" x="2554288" y="5588000"/>
          <p14:tracePt t="69945" x="2568575" y="5588000"/>
          <p14:tracePt t="69962" x="2582863" y="5588000"/>
          <p14:tracePt t="69978" x="2589213" y="5588000"/>
          <p14:tracePt t="70672" x="2603500" y="5588000"/>
          <p14:tracePt t="70681" x="2617788" y="5588000"/>
          <p14:tracePt t="70689" x="2632075" y="5588000"/>
          <p14:tracePt t="70697" x="2660650" y="5588000"/>
          <p14:tracePt t="70705" x="2673350" y="5588000"/>
          <p14:tracePt t="70714" x="2701925" y="5588000"/>
          <p14:tracePt t="70722" x="2716213" y="5588000"/>
          <p14:tracePt t="70730" x="2744788" y="5588000"/>
          <p14:tracePt t="70738" x="2759075" y="5588000"/>
          <p14:tracePt t="70746" x="2787650" y="5588000"/>
          <p14:tracePt t="70755" x="2800350" y="5573713"/>
          <p14:tracePt t="70771" x="2814638" y="5573713"/>
          <p14:tracePt t="70779" x="2828925" y="5573713"/>
          <p14:tracePt t="70787" x="2843213" y="5573713"/>
          <p14:tracePt t="70804" x="2857500" y="5573713"/>
          <p14:tracePt t="70820" x="2871788" y="5573713"/>
          <p14:tracePt t="70828" x="2871788" y="5559425"/>
          <p14:tracePt t="70845" x="2886075" y="5559425"/>
          <p14:tracePt t="70886" x="2892425" y="5559425"/>
          <p14:tracePt t="71206" x="2892425" y="5573713"/>
          <p14:tracePt t="71223" x="2886075" y="5588000"/>
          <p14:tracePt t="71231" x="2886075" y="5602288"/>
          <p14:tracePt t="71239" x="2871788" y="5602288"/>
          <p14:tracePt t="71248" x="2871788" y="5616575"/>
          <p14:tracePt t="71256" x="2857500" y="5630863"/>
          <p14:tracePt t="71264" x="2843213" y="5630863"/>
          <p14:tracePt t="71272" x="2828925" y="5645150"/>
          <p14:tracePt t="71280" x="2814638" y="5645150"/>
          <p14:tracePt t="71297" x="2800350" y="5645150"/>
          <p14:tracePt t="71305" x="2787650" y="5645150"/>
          <p14:tracePt t="71313" x="2773363" y="5645150"/>
          <p14:tracePt t="71322" x="2759075" y="5645150"/>
          <p14:tracePt t="71338" x="2759075" y="5630863"/>
          <p14:tracePt t="71354" x="2759075" y="5616575"/>
          <p14:tracePt t="72233" x="2787650" y="5616575"/>
          <p14:tracePt t="72242" x="2800350" y="5616575"/>
          <p14:tracePt t="72250" x="2814638" y="5602288"/>
          <p14:tracePt t="72258" x="2843213" y="5602288"/>
          <p14:tracePt t="72266" x="2857500" y="5602288"/>
          <p14:tracePt t="72275" x="2886075" y="5602288"/>
          <p14:tracePt t="72283" x="2892425" y="5602288"/>
          <p14:tracePt t="72291" x="2906713" y="5602288"/>
          <p14:tracePt t="72299" x="2935288" y="5602288"/>
          <p14:tracePt t="72307" x="2949575" y="5602288"/>
          <p14:tracePt t="72324" x="2963863" y="5602288"/>
          <p14:tracePt t="72357" x="2978150" y="5602288"/>
          <p14:tracePt t="72365" x="2978150" y="5616575"/>
          <p14:tracePt t="72406" x="2978150" y="5630863"/>
          <p14:tracePt t="72636" x="2978150" y="5616575"/>
          <p14:tracePt t="73885" x="2990850" y="5616575"/>
          <p14:tracePt t="73893" x="3005138" y="5616575"/>
          <p14:tracePt t="73901" x="3019425" y="5616575"/>
          <p14:tracePt t="73910" x="3033713" y="5616575"/>
          <p14:tracePt t="73918" x="3048000" y="5616575"/>
          <p14:tracePt t="73926" x="3062288" y="5616575"/>
          <p14:tracePt t="73942" x="3076575" y="5616575"/>
          <p14:tracePt t="73959" x="3090863" y="5616575"/>
          <p14:tracePt t="73975" x="3105150" y="5616575"/>
          <p14:tracePt t="74008" x="3117850" y="5616575"/>
          <p14:tracePt t="74074" x="3132138" y="5616575"/>
          <p14:tracePt t="74099" x="3132138" y="5630863"/>
          <p14:tracePt t="74123" x="3146425" y="5630863"/>
          <p14:tracePt t="74156" x="3160713" y="5630863"/>
          <p14:tracePt t="74189" x="3175000" y="5630863"/>
          <p14:tracePt t="74238" x="3189288" y="5630863"/>
          <p14:tracePt t="74321" x="3203575" y="5630863"/>
          <p14:tracePt t="74526" x="3209925" y="5630863"/>
          <p14:tracePt t="74559" x="3224213" y="5630863"/>
          <p14:tracePt t="74567" x="3238500" y="5630863"/>
          <p14:tracePt t="74583" x="3252788" y="5630863"/>
          <p14:tracePt t="74592" x="3267075" y="5630863"/>
          <p14:tracePt t="74600" x="3281363" y="5630863"/>
          <p14:tracePt t="74616" x="3295650" y="5630863"/>
          <p14:tracePt t="74625" x="3308350" y="5630863"/>
          <p14:tracePt t="74641" x="3322638" y="5630863"/>
          <p14:tracePt t="74666" x="3336925" y="5630863"/>
          <p14:tracePt t="74699" x="3336925" y="5645150"/>
          <p14:tracePt t="74732" x="3322638" y="5657850"/>
          <p14:tracePt t="74748" x="3308350" y="5672138"/>
          <p14:tracePt t="74765" x="3295650" y="5672138"/>
          <p14:tracePt t="74773" x="3281363" y="5672138"/>
          <p14:tracePt t="74805" x="3281363" y="5657850"/>
          <p14:tracePt t="74814" x="3281363" y="5630863"/>
          <p14:tracePt t="74822" x="3281363" y="5616575"/>
          <p14:tracePt t="74830" x="3281363" y="5602288"/>
          <p14:tracePt t="74838" x="3281363" y="5545138"/>
          <p14:tracePt t="74847" x="3281363" y="5530850"/>
          <p14:tracePt t="74855" x="3295650" y="5503863"/>
          <p14:tracePt t="74863" x="3308350" y="5475288"/>
          <p14:tracePt t="74871" x="3322638" y="5461000"/>
          <p14:tracePt t="74879" x="3336925" y="5454650"/>
          <p14:tracePt t="74888" x="3351213" y="5454650"/>
          <p14:tracePt t="74896" x="3365500" y="5454650"/>
          <p14:tracePt t="74904" x="3394075" y="5454650"/>
          <p14:tracePt t="74912" x="3408363" y="5454650"/>
          <p14:tracePt t="74920" x="3435350" y="5454650"/>
          <p14:tracePt t="74929" x="3449638" y="5454650"/>
          <p14:tracePt t="74937" x="3463925" y="5454650"/>
          <p14:tracePt t="74945" x="3492500" y="5454650"/>
          <p14:tracePt t="74953" x="3513138" y="5461000"/>
          <p14:tracePt t="74961" x="3541713" y="5461000"/>
          <p14:tracePt t="74970" x="3556000" y="5475288"/>
          <p14:tracePt t="74978" x="3584575" y="5489575"/>
          <p14:tracePt t="74986" x="3598863" y="5489575"/>
          <p14:tracePt t="74994" x="3613150" y="5503863"/>
          <p14:tracePt t="75003" x="3625850" y="5503863"/>
          <p14:tracePt t="75011" x="3640138" y="5503863"/>
          <p14:tracePt t="75019" x="3654425" y="5518150"/>
          <p14:tracePt t="75035" x="3668713" y="5530850"/>
          <p14:tracePt t="75060" x="3668713" y="5545138"/>
          <p14:tracePt t="75093" x="3668713" y="5559425"/>
          <p14:tracePt t="75109" x="3668713" y="5573713"/>
          <p14:tracePt t="75142" x="3654425" y="5573713"/>
          <p14:tracePt t="75151" x="3654425" y="5588000"/>
          <p14:tracePt t="75565" x="3654425" y="5573713"/>
          <p14:tracePt t="75574" x="3654425" y="5559425"/>
          <p14:tracePt t="75582" x="3654425" y="5545138"/>
          <p14:tracePt t="75590" x="3654425" y="5530850"/>
          <p14:tracePt t="75599" x="3654425" y="5503863"/>
          <p14:tracePt t="75607" x="3654425" y="5489575"/>
          <p14:tracePt t="75616" x="3654425" y="5475288"/>
          <p14:tracePt t="75624" x="3654425" y="5461000"/>
          <p14:tracePt t="75632" x="3654425" y="5454650"/>
          <p14:tracePt t="75639" x="3654425" y="5440363"/>
          <p14:tracePt t="75648" x="3654425" y="5426075"/>
          <p14:tracePt t="75730" x="3640138" y="5426075"/>
          <p14:tracePt t="75746" x="3625850" y="5426075"/>
          <p14:tracePt t="75754" x="3625850" y="5440363"/>
          <p14:tracePt t="75763" x="3613150" y="5440363"/>
          <p14:tracePt t="75771" x="3598863" y="5440363"/>
          <p14:tracePt t="75779" x="3584575" y="5440363"/>
          <p14:tracePt t="75787" x="3570288" y="5440363"/>
          <p14:tracePt t="75804" x="3556000" y="5440363"/>
          <p14:tracePt t="75820" x="3541713" y="5411788"/>
          <p14:tracePt t="75828" x="3541713" y="5383213"/>
          <p14:tracePt t="75837" x="3541713" y="5354638"/>
          <p14:tracePt t="75845" x="3541713" y="5313363"/>
          <p14:tracePt t="75853" x="3541713" y="5284788"/>
          <p14:tracePt t="75861" x="3556000" y="5241925"/>
          <p14:tracePt t="75869" x="3584575" y="5200650"/>
          <p14:tracePt t="75878" x="3613150" y="5157788"/>
          <p14:tracePt t="75886" x="3640138" y="5122863"/>
          <p14:tracePt t="75894" x="3683000" y="5080000"/>
          <p14:tracePt t="75902" x="3740150" y="5037138"/>
          <p14:tracePt t="75911" x="3795713" y="4995863"/>
          <p14:tracePt t="75919" x="3844925" y="4953000"/>
          <p14:tracePt t="75927" x="3902075" y="4910138"/>
          <p14:tracePt t="75935" x="3971925" y="4868863"/>
          <p14:tracePt t="75943" x="4029075" y="4840288"/>
          <p14:tracePt t="75952" x="4113213" y="4805363"/>
          <p14:tracePt t="75960" x="4176713" y="4776788"/>
          <p14:tracePt t="75968" x="4248150" y="4733925"/>
          <p14:tracePt t="75976" x="4318000" y="4705350"/>
          <p14:tracePt t="75985" x="4387850" y="4692650"/>
          <p14:tracePt t="75993" x="4451350" y="4664075"/>
          <p14:tracePt t="76001" x="4537075" y="4635500"/>
          <p14:tracePt t="76009" x="4606925" y="4606925"/>
          <p14:tracePt t="76017" x="4678363" y="4578350"/>
          <p14:tracePt t="76026" x="4741863" y="4551363"/>
          <p14:tracePt t="76034" x="4797425" y="4522788"/>
          <p14:tracePt t="76042" x="4826000" y="4514850"/>
          <p14:tracePt t="76050" x="4868863" y="4502150"/>
          <p14:tracePt t="76058" x="4910138" y="4487863"/>
          <p14:tracePt t="76067" x="4938713" y="4473575"/>
          <p14:tracePt t="76075" x="4967288" y="4459288"/>
          <p14:tracePt t="76083" x="4995863" y="4445000"/>
          <p14:tracePt t="76091" x="5010150" y="4430713"/>
          <p14:tracePt t="76100" x="5022850" y="4430713"/>
          <p14:tracePt t="76108" x="5030788" y="4416425"/>
          <p14:tracePt t="76124" x="5045075" y="4402138"/>
          <p14:tracePt t="76132" x="5059363" y="4402138"/>
          <p14:tracePt t="76165" x="5073650" y="4402138"/>
          <p14:tracePt t="76469" x="5073650" y="4387850"/>
          <p14:tracePt t="76477" x="5073650" y="4375150"/>
          <p14:tracePt t="76486" x="5073650" y="4346575"/>
          <p14:tracePt t="76494" x="5073650" y="4332288"/>
          <p14:tracePt t="76502" x="5073650" y="4303713"/>
          <p14:tracePt t="76510" x="5073650" y="4289425"/>
          <p14:tracePt t="76519" x="5073650" y="4260850"/>
          <p14:tracePt t="76527" x="5073650" y="4233863"/>
          <p14:tracePt t="76535" x="5073650" y="4219575"/>
          <p14:tracePt t="76543" x="5073650" y="4205288"/>
          <p14:tracePt t="76551" x="5073650" y="4197350"/>
          <p14:tracePt t="76560" x="5073650" y="4184650"/>
          <p14:tracePt t="76568" x="5086350" y="4184650"/>
          <p14:tracePt t="76592" x="5100638" y="4184650"/>
          <p14:tracePt t="76617" x="5100638" y="4197350"/>
          <p14:tracePt t="76634" x="5100638" y="4205288"/>
          <p14:tracePt t="76642" x="5100638" y="4219575"/>
          <p14:tracePt t="76650" x="5100638" y="4233863"/>
          <p14:tracePt t="76658" x="5100638" y="4248150"/>
          <p14:tracePt t="76666" x="5086350" y="4260850"/>
          <p14:tracePt t="76675" x="5073650" y="4260850"/>
          <p14:tracePt t="76683" x="5059363" y="4275138"/>
          <p14:tracePt t="76691" x="5045075" y="4275138"/>
          <p14:tracePt t="76699" x="5030788" y="4275138"/>
          <p14:tracePt t="76707" x="5022850" y="4275138"/>
          <p14:tracePt t="76732" x="5010150" y="4260850"/>
          <p14:tracePt t="76740" x="5010150" y="4248150"/>
          <p14:tracePt t="76749" x="5010150" y="4219575"/>
          <p14:tracePt t="76757" x="5010150" y="4205288"/>
          <p14:tracePt t="76766" x="5010150" y="4197350"/>
          <p14:tracePt t="76774" x="5010150" y="4184650"/>
          <p14:tracePt t="76782" x="5010150" y="4170363"/>
          <p14:tracePt t="76790" x="5010150" y="4156075"/>
          <p14:tracePt t="76799" x="5022850" y="4141788"/>
          <p14:tracePt t="76815" x="5030788" y="4141788"/>
          <p14:tracePt t="76831" x="5045075" y="4141788"/>
          <p14:tracePt t="76847" x="5059363" y="4141788"/>
          <p14:tracePt t="76855" x="5073650" y="4141788"/>
          <p14:tracePt t="76880" x="5086350" y="4156075"/>
          <p14:tracePt t="76896" x="5086350" y="4170363"/>
          <p14:tracePt t="76905" x="5086350" y="4184650"/>
          <p14:tracePt t="76921" x="5086350" y="4197350"/>
          <p14:tracePt t="76938" x="5086350" y="4205288"/>
          <p14:tracePt t="76962" x="5086350" y="4219575"/>
          <p14:tracePt t="76987" x="5073650" y="4233863"/>
          <p14:tracePt t="77020" x="5059363" y="4233863"/>
          <p14:tracePt t="77053" x="5059363" y="4219575"/>
          <p14:tracePt t="77069" x="5059363" y="4205288"/>
          <p14:tracePt t="77077" x="5059363" y="4197350"/>
          <p14:tracePt t="77094" x="5059363" y="4184650"/>
          <p14:tracePt t="77110" x="5073650" y="4170363"/>
          <p14:tracePt t="77127" x="5086350" y="4170363"/>
          <p14:tracePt t="77143" x="5100638" y="4170363"/>
          <p14:tracePt t="77176" x="5114925" y="4170363"/>
          <p14:tracePt t="77209" x="5114925" y="4184650"/>
          <p14:tracePt t="77250" x="5114925" y="4197350"/>
          <p14:tracePt t="77291" x="5114925" y="4205288"/>
          <p14:tracePt t="77299" x="5100638" y="4205288"/>
          <p14:tracePt t="77316" x="5086350" y="4205288"/>
          <p14:tracePt t="77324" x="5086350" y="4219575"/>
          <p14:tracePt t="77332" x="5073650" y="4219575"/>
          <p14:tracePt t="77357" x="5059363" y="4219575"/>
          <p14:tracePt t="77398" x="5059363" y="4205288"/>
          <p14:tracePt t="77496" x="5059363" y="4219575"/>
          <p14:tracePt t="77513" x="5059363" y="4233863"/>
          <p14:tracePt t="77521" x="5059363" y="4248150"/>
          <p14:tracePt t="77529" x="5045075" y="4248150"/>
          <p14:tracePt t="77537" x="5045075" y="4260850"/>
          <p14:tracePt t="77546" x="5030788" y="4275138"/>
          <p14:tracePt t="77554" x="5030788" y="4289425"/>
          <p14:tracePt t="77562" x="5022850" y="4303713"/>
          <p14:tracePt t="77571" x="5010150" y="4303713"/>
          <p14:tracePt t="77579" x="4995863" y="4318000"/>
          <p14:tracePt t="77587" x="4995863" y="4332288"/>
          <p14:tracePt t="77595" x="4981575" y="4346575"/>
          <p14:tracePt t="77603" x="4967288" y="4346575"/>
          <p14:tracePt t="77611" x="4953000" y="4360863"/>
          <p14:tracePt t="77628" x="4938713" y="4375150"/>
          <p14:tracePt t="77636" x="4924425" y="4387850"/>
          <p14:tracePt t="77644" x="4910138" y="4387850"/>
          <p14:tracePt t="77652" x="4910138" y="4402138"/>
          <p14:tracePt t="77661" x="4895850" y="4402138"/>
          <p14:tracePt t="77669" x="4883150" y="4416425"/>
          <p14:tracePt t="77685" x="4868863" y="4430713"/>
          <p14:tracePt t="77702" x="4854575" y="4445000"/>
          <p14:tracePt t="77710" x="4840288" y="4445000"/>
          <p14:tracePt t="77718" x="4840288" y="4459288"/>
          <p14:tracePt t="77726" x="4826000" y="4459288"/>
          <p14:tracePt t="77743" x="4811713" y="4473575"/>
          <p14:tracePt t="77759" x="4797425" y="4487863"/>
          <p14:tracePt t="77776" x="4783138" y="4487863"/>
          <p14:tracePt t="77800" x="4768850" y="4502150"/>
          <p14:tracePt t="77817" x="4756150" y="4502150"/>
          <p14:tracePt t="77874" x="4756150" y="4487863"/>
          <p14:tracePt t="77899" x="4756150" y="4473575"/>
          <p14:tracePt t="77907" x="4756150" y="4459288"/>
          <p14:tracePt t="77915" x="4768850" y="4445000"/>
          <p14:tracePt t="79386" x="4768850" y="4459288"/>
          <p14:tracePt t="79403" x="4768850" y="4473575"/>
          <p14:tracePt t="79411" x="4783138" y="4473575"/>
          <p14:tracePt t="79419" x="4783138" y="4487863"/>
          <p14:tracePt t="79435" x="4797425" y="4487863"/>
          <p14:tracePt t="79444" x="4797425" y="4502150"/>
          <p14:tracePt t="79493" x="4811713" y="4502150"/>
          <p14:tracePt t="79526" x="4811713" y="4487863"/>
          <p14:tracePt t="79534" x="4811713" y="4473575"/>
          <p14:tracePt t="79542" x="4811713" y="4459288"/>
          <p14:tracePt t="79551" x="4811713" y="4445000"/>
          <p14:tracePt t="79559" x="4811713" y="4416425"/>
          <p14:tracePt t="79567" x="4826000" y="4387850"/>
          <p14:tracePt t="79575" x="4826000" y="4375150"/>
          <p14:tracePt t="79583" x="4826000" y="4346575"/>
          <p14:tracePt t="79592" x="4840288" y="4318000"/>
          <p14:tracePt t="79600" x="4854575" y="4303713"/>
          <p14:tracePt t="79608" x="4868863" y="4289425"/>
          <p14:tracePt t="79616" x="4883150" y="4260850"/>
          <p14:tracePt t="79624" x="4910138" y="4248150"/>
          <p14:tracePt t="79633" x="4924425" y="4233863"/>
          <p14:tracePt t="79641" x="4953000" y="4233863"/>
          <p14:tracePt t="79649" x="4981575" y="4219575"/>
          <p14:tracePt t="79657" x="5022850" y="4205288"/>
          <p14:tracePt t="79666" x="5059363" y="4205288"/>
          <p14:tracePt t="79674" x="5073650" y="4205288"/>
          <p14:tracePt t="79682" x="5129213" y="4205288"/>
          <p14:tracePt t="79690" x="5157788" y="4205288"/>
          <p14:tracePt t="79699" x="5186363" y="4205288"/>
          <p14:tracePt t="79707" x="5227638" y="4205288"/>
          <p14:tracePt t="79716" x="5241925" y="4205288"/>
          <p14:tracePt t="79724" x="5270500" y="4205288"/>
          <p14:tracePt t="79732" x="5284788" y="4205288"/>
          <p14:tracePt t="79740" x="5299075" y="4219575"/>
          <p14:tracePt t="79748" x="5313363" y="4219575"/>
          <p14:tracePt t="79764" x="5327650" y="4233863"/>
          <p14:tracePt t="79797" x="5327650" y="4248150"/>
          <p14:tracePt t="79822" x="5313363" y="4248150"/>
          <p14:tracePt t="79830" x="5299075" y="4233863"/>
          <p14:tracePt t="79838" x="5299075" y="4219575"/>
          <p14:tracePt t="79846" x="5299075" y="4205288"/>
          <p14:tracePt t="79854" x="5284788" y="4197350"/>
          <p14:tracePt t="79863" x="5284788" y="4184650"/>
          <p14:tracePt t="79871" x="5284788" y="4156075"/>
          <p14:tracePt t="79879" x="5284788" y="4141788"/>
          <p14:tracePt t="79887" x="5284788" y="4127500"/>
          <p14:tracePt t="79895" x="5284788" y="4113213"/>
          <p14:tracePt t="79904" x="5284788" y="4098925"/>
          <p14:tracePt t="79912" x="5284788" y="4084638"/>
          <p14:tracePt t="79937" x="5299075" y="4084638"/>
          <p14:tracePt t="79953" x="5313363" y="4084638"/>
          <p14:tracePt t="79969" x="5327650" y="4098925"/>
          <p14:tracePt t="79978" x="5334000" y="4113213"/>
          <p14:tracePt t="79994" x="5362575" y="4127500"/>
          <p14:tracePt t="80002" x="5376863" y="4127500"/>
          <p14:tracePt t="80011" x="5403850" y="4141788"/>
          <p14:tracePt t="80019" x="5418138" y="4141788"/>
          <p14:tracePt t="80027" x="5432425" y="4141788"/>
          <p14:tracePt t="80035" x="5461000" y="4141788"/>
          <p14:tracePt t="80043" x="5489575" y="4141788"/>
          <p14:tracePt t="80052" x="5503863" y="4141788"/>
          <p14:tracePt t="80060" x="5518150" y="4127500"/>
          <p14:tracePt t="80068" x="5530850" y="4098925"/>
          <p14:tracePt t="80076" x="5530850" y="4070350"/>
          <p14:tracePt t="80084" x="5530850" y="4043363"/>
          <p14:tracePt t="80093" x="5545138" y="4029075"/>
          <p14:tracePt t="80101" x="5545138" y="4000500"/>
          <p14:tracePt t="80109" x="5545138" y="3957638"/>
          <p14:tracePt t="80117" x="5545138" y="3930650"/>
          <p14:tracePt t="80126" x="5530850" y="3902075"/>
          <p14:tracePt t="80134" x="5503863" y="3879850"/>
          <p14:tracePt t="80142" x="5475288" y="3852863"/>
          <p14:tracePt t="80150" x="5432425" y="3824288"/>
          <p14:tracePt t="80159" x="5403850" y="3795713"/>
          <p14:tracePt t="80167" x="5376863" y="3795713"/>
          <p14:tracePt t="80175" x="5348288" y="3781425"/>
          <p14:tracePt t="80183" x="5327650" y="3767138"/>
          <p14:tracePt t="80192" x="5284788" y="3767138"/>
          <p14:tracePt t="80200" x="5256213" y="3767138"/>
          <p14:tracePt t="80208" x="5227638" y="3767138"/>
          <p14:tracePt t="80216" x="5200650" y="3767138"/>
          <p14:tracePt t="80225" x="5186363" y="3767138"/>
          <p14:tracePt t="80233" x="5172075" y="3767138"/>
          <p14:tracePt t="80241" x="5157788" y="3781425"/>
          <p14:tracePt t="80249" x="5157788" y="3795713"/>
          <p14:tracePt t="80257" x="5143500" y="3810000"/>
          <p14:tracePt t="80266" x="5143500" y="3838575"/>
          <p14:tracePt t="80274" x="5143500" y="3852863"/>
          <p14:tracePt t="80282" x="5143500" y="3879850"/>
          <p14:tracePt t="80291" x="5143500" y="3902075"/>
          <p14:tracePt t="80299" x="5143500" y="3943350"/>
          <p14:tracePt t="80308" x="5143500" y="3986213"/>
          <p14:tracePt t="80315" x="5143500" y="4029075"/>
          <p14:tracePt t="80324" x="5172075" y="4084638"/>
          <p14:tracePt t="80332" x="5186363" y="4127500"/>
          <p14:tracePt t="80340" x="5213350" y="4184650"/>
          <p14:tracePt t="80348" x="5241925" y="4219575"/>
          <p14:tracePt t="80356" x="5284788" y="4260850"/>
          <p14:tracePt t="80364" x="5327650" y="4303713"/>
          <p14:tracePt t="80374" x="5348288" y="4318000"/>
          <p14:tracePt t="80381" x="5376863" y="4346575"/>
          <p14:tracePt t="80389" x="5403850" y="4360863"/>
          <p14:tracePt t="80397" x="5461000" y="4375150"/>
          <p14:tracePt t="80405" x="5475288" y="4375150"/>
          <p14:tracePt t="80413" x="5518150" y="4375150"/>
          <p14:tracePt t="80421" x="5545138" y="4375150"/>
          <p14:tracePt t="80430" x="5573713" y="4346575"/>
          <p14:tracePt t="80438" x="5602288" y="4303713"/>
          <p14:tracePt t="80446" x="5616575" y="4260850"/>
          <p14:tracePt t="80454" x="5630863" y="4205288"/>
          <p14:tracePt t="80463" x="5637213" y="4170363"/>
          <p14:tracePt t="80471" x="5637213" y="4113213"/>
          <p14:tracePt t="80479" x="5651500" y="4057650"/>
          <p14:tracePt t="80487" x="5651500" y="4014788"/>
          <p14:tracePt t="80495" x="5651500" y="3957638"/>
          <p14:tracePt t="80504" x="5651500" y="3916363"/>
          <p14:tracePt t="80512" x="5630863" y="3879850"/>
          <p14:tracePt t="80520" x="5588000" y="3838575"/>
          <p14:tracePt t="80528" x="5545138" y="3795713"/>
          <p14:tracePt t="80536" x="5489575" y="3752850"/>
          <p14:tracePt t="80545" x="5418138" y="3725863"/>
          <p14:tracePt t="80553" x="5362575" y="3697288"/>
          <p14:tracePt t="80561" x="5313363" y="3683000"/>
          <p14:tracePt t="80569" x="5241925" y="3668713"/>
          <p14:tracePt t="80578" x="5227638" y="3668713"/>
          <p14:tracePt t="80586" x="5172075" y="3668713"/>
          <p14:tracePt t="80594" x="5143500" y="3668713"/>
          <p14:tracePt t="80602" x="5114925" y="3668713"/>
          <p14:tracePt t="80610" x="5100638" y="3668713"/>
          <p14:tracePt t="80619" x="5086350" y="3683000"/>
          <p14:tracePt t="80635" x="5086350" y="3697288"/>
          <p14:tracePt t="80643" x="5086350" y="3711575"/>
          <p14:tracePt t="80652" x="5086350" y="3740150"/>
          <p14:tracePt t="80660" x="5086350" y="3752850"/>
          <p14:tracePt t="80668" x="5086350" y="3795713"/>
          <p14:tracePt t="80676" x="5086350" y="3824288"/>
          <p14:tracePt t="80684" x="5100638" y="3879850"/>
          <p14:tracePt t="80693" x="5100638" y="3930650"/>
          <p14:tracePt t="80701" x="5129213" y="3971925"/>
          <p14:tracePt t="80709" x="5129213" y="4029075"/>
          <p14:tracePt t="80717" x="5143500" y="4084638"/>
          <p14:tracePt t="80725" x="5172075" y="4127500"/>
          <p14:tracePt t="80734" x="5186363" y="4141788"/>
          <p14:tracePt t="80742" x="5200650" y="4170363"/>
          <p14:tracePt t="80750" x="5227638" y="4197350"/>
          <p14:tracePt t="80758" x="5241925" y="4205288"/>
          <p14:tracePt t="80767" x="5284788" y="4219575"/>
          <p14:tracePt t="80775" x="5299075" y="4233863"/>
          <p14:tracePt t="80783" x="5334000" y="4233863"/>
          <p14:tracePt t="80791" x="5348288" y="4233863"/>
          <p14:tracePt t="80799" x="5376863" y="4233863"/>
          <p14:tracePt t="80808" x="5403850" y="4219575"/>
          <p14:tracePt t="80816" x="5418138" y="4205288"/>
          <p14:tracePt t="80824" x="5446713" y="4197350"/>
          <p14:tracePt t="80832" x="5461000" y="4184650"/>
          <p14:tracePt t="80840" x="5489575" y="4156075"/>
          <p14:tracePt t="80849" x="5489575" y="4141788"/>
          <p14:tracePt t="80857" x="5503863" y="4127500"/>
          <p14:tracePt t="80865" x="5503863" y="4113213"/>
          <p14:tracePt t="80874" x="5503863" y="4084638"/>
          <p14:tracePt t="80890" x="5503863" y="4070350"/>
          <p14:tracePt t="80899" x="5503863" y="4057650"/>
          <p14:tracePt t="80907" x="5489575" y="4043363"/>
          <p14:tracePt t="80915" x="5475288" y="4029075"/>
          <p14:tracePt t="80923" x="5461000" y="4029075"/>
          <p14:tracePt t="80931" x="5446713" y="4014788"/>
          <p14:tracePt t="80939" x="5432425" y="4014788"/>
          <p14:tracePt t="80956" x="5418138" y="4014788"/>
          <p14:tracePt t="80964" x="5418138" y="4000500"/>
          <p14:tracePt t="80980" x="5403850" y="4000500"/>
          <p14:tracePt t="81071" x="5418138" y="4000500"/>
          <p14:tracePt t="81087" x="5432425" y="4000500"/>
          <p14:tracePt t="81112" x="5446713" y="4000500"/>
          <p14:tracePt t="81128" x="5461000" y="4000500"/>
          <p14:tracePt t="81161" x="5475288" y="4000500"/>
          <p14:tracePt t="81170" x="5475288" y="3986213"/>
          <p14:tracePt t="81194" x="5489575" y="3971925"/>
          <p14:tracePt t="81210" x="5489575" y="3957638"/>
          <p14:tracePt t="81218" x="5489575" y="3943350"/>
          <p14:tracePt t="81227" x="5489575" y="3930650"/>
          <p14:tracePt t="81235" x="5489575" y="3916363"/>
          <p14:tracePt t="81243" x="5489575" y="3902075"/>
          <p14:tracePt t="81251" x="5489575" y="3894138"/>
          <p14:tracePt t="81260" x="5489575" y="3879850"/>
          <p14:tracePt t="81268" x="5489575" y="3852863"/>
          <p14:tracePt t="81276" x="5489575" y="3838575"/>
          <p14:tracePt t="81284" x="5489575" y="3824288"/>
          <p14:tracePt t="81292" x="5489575" y="3810000"/>
          <p14:tracePt t="81301" x="5489575" y="3781425"/>
          <p14:tracePt t="81309" x="5489575" y="3767138"/>
          <p14:tracePt t="81317" x="5461000" y="3752850"/>
          <p14:tracePt t="81325" x="5446713" y="3752850"/>
          <p14:tracePt t="81334" x="5432425" y="3740150"/>
          <p14:tracePt t="81342" x="5403850" y="3740150"/>
          <p14:tracePt t="81350" x="5362575" y="3740150"/>
          <p14:tracePt t="81358" x="5348288" y="3740150"/>
          <p14:tracePt t="81366" x="5313363" y="3740150"/>
          <p14:tracePt t="81375" x="5284788" y="3740150"/>
          <p14:tracePt t="81383" x="5241925" y="3740150"/>
          <p14:tracePt t="81391" x="5227638" y="3752850"/>
          <p14:tracePt t="81399" x="5213350" y="3781425"/>
          <p14:tracePt t="81408" x="5186363" y="3795713"/>
          <p14:tracePt t="81416" x="5157788" y="3824288"/>
          <p14:tracePt t="81424" x="5143500" y="3838575"/>
          <p14:tracePt t="81432" x="5129213" y="3867150"/>
          <p14:tracePt t="81441" x="5114925" y="3879850"/>
          <p14:tracePt t="81449" x="5114925" y="3894138"/>
          <p14:tracePt t="81457" x="5100638" y="3916363"/>
          <p14:tracePt t="81466" x="5100638" y="3930650"/>
          <p14:tracePt t="81474" x="5100638" y="3943350"/>
          <p14:tracePt t="81482" x="5100638" y="3957638"/>
          <p14:tracePt t="81491" x="5100638" y="3971925"/>
          <p14:tracePt t="81499" x="5100638" y="4000500"/>
          <p14:tracePt t="81507" x="5100638" y="4014788"/>
          <p14:tracePt t="81515" x="5100638" y="4043363"/>
          <p14:tracePt t="81523" x="5100638" y="4057650"/>
          <p14:tracePt t="81531" x="5100638" y="4084638"/>
          <p14:tracePt t="81539" x="5114925" y="4098925"/>
          <p14:tracePt t="81547" x="5129213" y="4127500"/>
          <p14:tracePt t="81555" x="5157788" y="4156075"/>
          <p14:tracePt t="81564" x="5186363" y="4184650"/>
          <p14:tracePt t="81572" x="5213350" y="4197350"/>
          <p14:tracePt t="81580" x="5241925" y="4219575"/>
          <p14:tracePt t="81588" x="5270500" y="4233863"/>
          <p14:tracePt t="81597" x="5299075" y="4248150"/>
          <p14:tracePt t="81605" x="5348288" y="4260850"/>
          <p14:tracePt t="81613" x="5362575" y="4275138"/>
          <p14:tracePt t="81621" x="5403850" y="4289425"/>
          <p14:tracePt t="81629" x="5432425" y="4289425"/>
          <p14:tracePt t="81638" x="5461000" y="4303713"/>
          <p14:tracePt t="81646" x="5489575" y="4303713"/>
          <p14:tracePt t="81654" x="5518150" y="4303713"/>
          <p14:tracePt t="81662" x="5530850" y="4318000"/>
          <p14:tracePt t="81671" x="5559425" y="4318000"/>
          <p14:tracePt t="81679" x="5573713" y="4318000"/>
          <p14:tracePt t="81687" x="5588000" y="4318000"/>
          <p14:tracePt t="81695" x="5602288" y="4318000"/>
          <p14:tracePt t="81712" x="5616575" y="4318000"/>
          <p14:tracePt t="81728" x="5630863" y="4318000"/>
          <p14:tracePt t="81744" x="5630863" y="4303713"/>
          <p14:tracePt t="81761" x="5637213" y="4303713"/>
          <p14:tracePt t="82102" x="5637213" y="4289425"/>
          <p14:tracePt t="82110" x="5637213" y="4248150"/>
          <p14:tracePt t="82118" x="5637213" y="4219575"/>
          <p14:tracePt t="82127" x="5637213" y="4197350"/>
          <p14:tracePt t="82135" x="5637213" y="4156075"/>
          <p14:tracePt t="82143" x="5637213" y="4113213"/>
          <p14:tracePt t="82151" x="5630863" y="4070350"/>
          <p14:tracePt t="82159" x="5602288" y="4029075"/>
          <p14:tracePt t="82168" x="5588000" y="4000500"/>
          <p14:tracePt t="82176" x="5559425" y="3957638"/>
          <p14:tracePt t="82184" x="5530850" y="3916363"/>
          <p14:tracePt t="82192" x="5503863" y="3879850"/>
          <p14:tracePt t="82200" x="5446713" y="3852863"/>
          <p14:tracePt t="82209" x="5403850" y="3810000"/>
          <p14:tracePt t="82217" x="5362575" y="3781425"/>
          <p14:tracePt t="82225" x="5313363" y="3767138"/>
          <p14:tracePt t="82233" x="5256213" y="3752850"/>
          <p14:tracePt t="82241" x="5241925" y="3740150"/>
          <p14:tracePt t="82250" x="5200650" y="3725863"/>
          <p14:tracePt t="82258" x="5157788" y="3725863"/>
          <p14:tracePt t="82266" x="5129213" y="3725863"/>
          <p14:tracePt t="82274" x="5100638" y="3725863"/>
          <p14:tracePt t="82283" x="5086350" y="3725863"/>
          <p14:tracePt t="82291" x="5073650" y="3725863"/>
          <p14:tracePt t="82299" x="5073650" y="3740150"/>
          <p14:tracePt t="82307" x="5059363" y="3767138"/>
          <p14:tracePt t="82315" x="5059363" y="3795713"/>
          <p14:tracePt t="82324" x="5059363" y="3810000"/>
          <p14:tracePt t="82332" x="5059363" y="3852863"/>
          <p14:tracePt t="82340" x="5059363" y="3894138"/>
          <p14:tracePt t="82349" x="5059363" y="3930650"/>
          <p14:tracePt t="82357" x="5073650" y="3971925"/>
          <p14:tracePt t="82365" x="5073650" y="4029075"/>
          <p14:tracePt t="82374" x="5086350" y="4084638"/>
          <p14:tracePt t="82382" x="5100638" y="4141788"/>
          <p14:tracePt t="82390" x="5114925" y="4184650"/>
          <p14:tracePt t="82398" x="5143500" y="4219575"/>
          <p14:tracePt t="82406" x="5172075" y="4275138"/>
          <p14:tracePt t="82414" x="5200650" y="4303713"/>
          <p14:tracePt t="82422" x="5213350" y="4318000"/>
          <p14:tracePt t="82431" x="5256213" y="4346575"/>
          <p14:tracePt t="82439" x="5284788" y="4346575"/>
          <p14:tracePt t="82447" x="5313363" y="4360863"/>
          <p14:tracePt t="82455" x="5362575" y="4375150"/>
          <p14:tracePt t="82463" x="5391150" y="4375150"/>
          <p14:tracePt t="82472" x="5432425" y="4375150"/>
          <p14:tracePt t="82480" x="5461000" y="4375150"/>
          <p14:tracePt t="82488" x="5503863" y="4360863"/>
          <p14:tracePt t="82496" x="5518150" y="4360863"/>
          <p14:tracePt t="82504" x="5545138" y="4346575"/>
          <p14:tracePt t="82513" x="5573713" y="4318000"/>
          <p14:tracePt t="82521" x="5588000" y="4303713"/>
          <p14:tracePt t="82529" x="5616575" y="4275138"/>
          <p14:tracePt t="82537" x="5630863" y="4248150"/>
          <p14:tracePt t="82546" x="5637213" y="4219575"/>
          <p14:tracePt t="82554" x="5637213" y="4197350"/>
          <p14:tracePt t="82562" x="5651500" y="4156075"/>
          <p14:tracePt t="82570" x="5651500" y="4141788"/>
          <p14:tracePt t="82578" x="5651500" y="4113213"/>
          <p14:tracePt t="82587" x="5651500" y="4070350"/>
          <p14:tracePt t="82595" x="5651500" y="4029075"/>
          <p14:tracePt t="82603" x="5651500" y="4014788"/>
          <p14:tracePt t="82611" x="5637213" y="4000500"/>
          <p14:tracePt t="82619" x="5616575" y="3971925"/>
          <p14:tracePt t="82628" x="5588000" y="3943350"/>
          <p14:tracePt t="82636" x="5545138" y="3943350"/>
          <p14:tracePt t="82644" x="5518150" y="3930650"/>
          <p14:tracePt t="82652" x="5475288" y="3930650"/>
          <p14:tracePt t="82661" x="5418138" y="3930650"/>
          <p14:tracePt t="82669" x="5348288" y="3930650"/>
          <p14:tracePt t="82677" x="5299075" y="3930650"/>
          <p14:tracePt t="82685" x="5241925" y="3930650"/>
          <p14:tracePt t="82693" x="5213350" y="3930650"/>
          <p14:tracePt t="82702" x="5172075" y="3930650"/>
          <p14:tracePt t="82710" x="5143500" y="3943350"/>
          <p14:tracePt t="82718" x="5114925" y="3971925"/>
          <p14:tracePt t="82726" x="5100638" y="3986213"/>
          <p14:tracePt t="82734" x="5086350" y="4000500"/>
          <p14:tracePt t="82743" x="5086350" y="4014788"/>
          <p14:tracePt t="82751" x="5086350" y="4043363"/>
          <p14:tracePt t="82759" x="5086350" y="4057650"/>
          <p14:tracePt t="82767" x="5086350" y="4070350"/>
          <p14:tracePt t="82776" x="5086350" y="4098925"/>
          <p14:tracePt t="82784" x="5100638" y="4127500"/>
          <p14:tracePt t="82792" x="5129213" y="4156075"/>
          <p14:tracePt t="82800" x="5157788" y="4184650"/>
          <p14:tracePt t="82808" x="5186363" y="4205288"/>
          <p14:tracePt t="82817" x="5227638" y="4233863"/>
          <p14:tracePt t="82825" x="5270500" y="4260850"/>
          <p14:tracePt t="82833" x="5313363" y="4289425"/>
          <p14:tracePt t="82841" x="5348288" y="4318000"/>
          <p14:tracePt t="82850" x="5403850" y="4332288"/>
          <p14:tracePt t="82858" x="5432425" y="4332288"/>
          <p14:tracePt t="82866" x="5475288" y="4346575"/>
          <p14:tracePt t="82874" x="5503863" y="4346575"/>
          <p14:tracePt t="82882" x="5545138" y="4346575"/>
          <p14:tracePt t="82891" x="5573713" y="4346575"/>
          <p14:tracePt t="82899" x="5602288" y="4346575"/>
          <p14:tracePt t="82907" x="5630863" y="4346575"/>
          <p14:tracePt t="82915" x="5637213" y="4346575"/>
          <p14:tracePt t="82924" x="5665788" y="4332288"/>
          <p14:tracePt t="82940" x="5694363" y="4318000"/>
          <p14:tracePt t="82949" x="5694363" y="4303713"/>
          <p14:tracePt t="82957" x="5694363" y="4289425"/>
          <p14:tracePt t="82965" x="5708650" y="4275138"/>
          <p14:tracePt t="82974" x="5708650" y="4248150"/>
          <p14:tracePt t="82981" x="5708650" y="4233863"/>
          <p14:tracePt t="82989" x="5708650" y="4219575"/>
          <p14:tracePt t="82997" x="5708650" y="4205288"/>
          <p14:tracePt t="83006" x="5708650" y="4197350"/>
          <p14:tracePt t="83014" x="5708650" y="4184650"/>
          <p14:tracePt t="83031" x="5708650" y="4170363"/>
          <p14:tracePt t="83047" x="5694363" y="4170363"/>
          <p14:tracePt t="83055" x="5680075" y="4170363"/>
          <p14:tracePt t="83063" x="5665788" y="4170363"/>
          <p14:tracePt t="83080" x="5651500" y="4170363"/>
          <p14:tracePt t="83088" x="5637213" y="4170363"/>
          <p14:tracePt t="83096" x="5630863" y="4170363"/>
          <p14:tracePt t="83104" x="5616575" y="4170363"/>
          <p14:tracePt t="83113" x="5602288" y="4170363"/>
          <p14:tracePt t="83121" x="5588000" y="4170363"/>
          <p14:tracePt t="83129" x="5573713" y="4170363"/>
          <p14:tracePt t="83145" x="5559425" y="4170363"/>
          <p14:tracePt t="83154" x="5545138" y="4170363"/>
          <p14:tracePt t="83162" x="5530850" y="4170363"/>
          <p14:tracePt t="83178" x="5518150" y="4170363"/>
          <p14:tracePt t="83186" x="5503863" y="4170363"/>
          <p14:tracePt t="83195" x="5475288" y="4170363"/>
          <p14:tracePt t="83203" x="5475288" y="4184650"/>
          <p14:tracePt t="83211" x="5446713" y="4184650"/>
          <p14:tracePt t="83219" x="5418138" y="4184650"/>
          <p14:tracePt t="83228" x="5403850" y="4197350"/>
          <p14:tracePt t="83236" x="5391150" y="4197350"/>
          <p14:tracePt t="83244" x="5362575" y="4205288"/>
          <p14:tracePt t="83252" x="5348288" y="4219575"/>
          <p14:tracePt t="83261" x="5334000" y="4219575"/>
          <p14:tracePt t="83269" x="5327650" y="4233863"/>
          <p14:tracePt t="83277" x="5327650" y="4248150"/>
          <p14:tracePt t="83285" x="5313363" y="4260850"/>
          <p14:tracePt t="83293" x="5313363" y="4275138"/>
          <p14:tracePt t="83310" x="5313363" y="4289425"/>
          <p14:tracePt t="83318" x="5313363" y="4303713"/>
          <p14:tracePt t="83334" x="5313363" y="4318000"/>
          <p14:tracePt t="83343" x="5327650" y="4318000"/>
          <p14:tracePt t="83351" x="5327650" y="4332288"/>
          <p14:tracePt t="83367" x="5334000" y="4346575"/>
          <p14:tracePt t="83375" x="5348288" y="4346575"/>
          <p14:tracePt t="83384" x="5362575" y="4346575"/>
          <p14:tracePt t="83392" x="5376863" y="4346575"/>
          <p14:tracePt t="83408" x="5403850" y="4346575"/>
          <p14:tracePt t="83416" x="5418138" y="4346575"/>
          <p14:tracePt t="83425" x="5432425" y="4346575"/>
          <p14:tracePt t="83433" x="5446713" y="4346575"/>
          <p14:tracePt t="83441" x="5461000" y="4346575"/>
          <p14:tracePt t="83449" x="5475288" y="4346575"/>
          <p14:tracePt t="83458" x="5489575" y="4346575"/>
          <p14:tracePt t="83466" x="5503863" y="4346575"/>
          <p14:tracePt t="83474" x="5503863" y="4332288"/>
          <p14:tracePt t="83482" x="5518150" y="4332288"/>
          <p14:tracePt t="83491" x="5530850" y="4318000"/>
          <p14:tracePt t="83507" x="5530850" y="4303713"/>
          <p14:tracePt t="83523" x="5545138" y="4289425"/>
          <p14:tracePt t="83540" x="5545138" y="4275138"/>
          <p14:tracePt t="83556" x="5545138" y="4260850"/>
          <p14:tracePt t="83581" x="5545138" y="4248150"/>
          <p14:tracePt t="83589" x="5530850" y="4248150"/>
          <p14:tracePt t="83605" x="5518150" y="4233863"/>
          <p14:tracePt t="83622" x="5503863" y="4233863"/>
          <p14:tracePt t="83630" x="5489575" y="4233863"/>
          <p14:tracePt t="83655" x="5475288" y="4233863"/>
          <p14:tracePt t="83663" x="5461000" y="4233863"/>
          <p14:tracePt t="83688" x="5446713" y="4233863"/>
          <p14:tracePt t="83704" x="5446713" y="4248150"/>
          <p14:tracePt t="83720" x="5432425" y="4248150"/>
          <p14:tracePt t="84394" x="5432425" y="4233863"/>
          <p14:tracePt t="84403" x="5446713" y="4170363"/>
          <p14:tracePt t="84412" x="5475288" y="4098925"/>
          <p14:tracePt t="84419" x="5503863" y="3986213"/>
          <p14:tracePt t="84427" x="5559425" y="3810000"/>
          <p14:tracePt t="84435" x="5616575" y="3613150"/>
          <p14:tracePt t="84444" x="5708650" y="3217863"/>
          <p14:tracePt t="84452" x="5764213" y="2927350"/>
          <p14:tracePt t="84460" x="5821363" y="2582863"/>
          <p14:tracePt t="84468" x="5876925" y="2208213"/>
          <p14:tracePt t="84477" x="5919788" y="1792288"/>
          <p14:tracePt t="84485" x="5954713" y="1327150"/>
          <p14:tracePt t="84493" x="6038850" y="430213"/>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72638A-5DB7-65EA-FCFC-616AECED0D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2A6E06-6A89-D667-C27B-E1AC3248BAF3}"/>
              </a:ext>
            </a:extLst>
          </p:cNvPr>
          <p:cNvSpPr>
            <a:spLocks noGrp="1"/>
          </p:cNvSpPr>
          <p:nvPr>
            <p:ph type="title"/>
          </p:nvPr>
        </p:nvSpPr>
        <p:spPr/>
        <p:txBody>
          <a:bodyPr/>
          <a:lstStyle/>
          <a:p>
            <a:r>
              <a:rPr lang="en-CA" dirty="0"/>
              <a:t>Experimental Results</a:t>
            </a:r>
          </a:p>
        </p:txBody>
      </p:sp>
      <p:sp>
        <p:nvSpPr>
          <p:cNvPr id="6" name="Content Placeholder 5">
            <a:extLst>
              <a:ext uri="{FF2B5EF4-FFF2-40B4-BE49-F238E27FC236}">
                <a16:creationId xmlns:a16="http://schemas.microsoft.com/office/drawing/2014/main" id="{EA165CCD-189E-60B0-C293-B0FD6599918D}"/>
              </a:ext>
            </a:extLst>
          </p:cNvPr>
          <p:cNvSpPr>
            <a:spLocks noGrp="1"/>
          </p:cNvSpPr>
          <p:nvPr>
            <p:ph idx="1"/>
          </p:nvPr>
        </p:nvSpPr>
        <p:spPr>
          <a:xfrm>
            <a:off x="700636" y="2221992"/>
            <a:ext cx="5830794" cy="3739896"/>
          </a:xfrm>
        </p:spPr>
        <p:txBody>
          <a:bodyPr/>
          <a:lstStyle/>
          <a:p>
            <a:pPr marL="0" indent="0">
              <a:buNone/>
            </a:pPr>
            <a:r>
              <a:rPr lang="en-CA" dirty="0"/>
              <a:t>Evaluation metrics:</a:t>
            </a:r>
          </a:p>
          <a:p>
            <a:r>
              <a:rPr lang="en-CA" dirty="0"/>
              <a:t>BLEU-4: </a:t>
            </a:r>
            <a:r>
              <a:rPr lang="en-US" dirty="0"/>
              <a:t>measures n-gram precision between a generated caption y’ and a set of human-written ground-truth references Y</a:t>
            </a:r>
          </a:p>
          <a:p>
            <a:pPr lvl="1"/>
            <a:endParaRPr lang="en-US" dirty="0"/>
          </a:p>
          <a:p>
            <a:r>
              <a:rPr lang="en-US" dirty="0" err="1"/>
              <a:t>CLIPscore</a:t>
            </a:r>
            <a:r>
              <a:rPr lang="en-US" dirty="0"/>
              <a:t> assesses grounding</a:t>
            </a:r>
          </a:p>
          <a:p>
            <a:pPr lvl="1"/>
            <a:endParaRPr lang="en-US" dirty="0"/>
          </a:p>
          <a:p>
            <a:r>
              <a:rPr lang="en-CA" dirty="0"/>
              <a:t>CHAIR measures hallucinations</a:t>
            </a:r>
          </a:p>
        </p:txBody>
      </p:sp>
      <p:pic>
        <p:nvPicPr>
          <p:cNvPr id="4" name="Picture 3">
            <a:extLst>
              <a:ext uri="{FF2B5EF4-FFF2-40B4-BE49-F238E27FC236}">
                <a16:creationId xmlns:a16="http://schemas.microsoft.com/office/drawing/2014/main" id="{BC0FE932-1B3F-03E7-0C9A-13CE8CB20A43}"/>
              </a:ext>
            </a:extLst>
          </p:cNvPr>
          <p:cNvPicPr>
            <a:picLocks noChangeAspect="1"/>
          </p:cNvPicPr>
          <p:nvPr/>
        </p:nvPicPr>
        <p:blipFill>
          <a:blip r:embed="rId5"/>
          <a:stretch>
            <a:fillRect/>
          </a:stretch>
        </p:blipFill>
        <p:spPr>
          <a:xfrm>
            <a:off x="6243861" y="2820175"/>
            <a:ext cx="4763165" cy="847843"/>
          </a:xfrm>
          <a:prstGeom prst="rect">
            <a:avLst/>
          </a:prstGeom>
        </p:spPr>
      </p:pic>
      <p:pic>
        <p:nvPicPr>
          <p:cNvPr id="7" name="Picture 6">
            <a:extLst>
              <a:ext uri="{FF2B5EF4-FFF2-40B4-BE49-F238E27FC236}">
                <a16:creationId xmlns:a16="http://schemas.microsoft.com/office/drawing/2014/main" id="{F9BD8BB3-217B-B6EA-35D0-41FB97428791}"/>
              </a:ext>
            </a:extLst>
          </p:cNvPr>
          <p:cNvPicPr>
            <a:picLocks noChangeAspect="1"/>
          </p:cNvPicPr>
          <p:nvPr/>
        </p:nvPicPr>
        <p:blipFill>
          <a:blip r:embed="rId6"/>
          <a:srcRect t="22116"/>
          <a:stretch>
            <a:fillRect/>
          </a:stretch>
        </p:blipFill>
        <p:spPr>
          <a:xfrm>
            <a:off x="5345623" y="4411078"/>
            <a:ext cx="3924848" cy="422910"/>
          </a:xfrm>
          <a:prstGeom prst="rect">
            <a:avLst/>
          </a:prstGeom>
        </p:spPr>
      </p:pic>
      <p:pic>
        <p:nvPicPr>
          <p:cNvPr id="11" name="Picture 10">
            <a:extLst>
              <a:ext uri="{FF2B5EF4-FFF2-40B4-BE49-F238E27FC236}">
                <a16:creationId xmlns:a16="http://schemas.microsoft.com/office/drawing/2014/main" id="{7E2D22CD-7E4E-3BF3-E469-20396CD5B520}"/>
              </a:ext>
            </a:extLst>
          </p:cNvPr>
          <p:cNvPicPr>
            <a:picLocks noChangeAspect="1"/>
          </p:cNvPicPr>
          <p:nvPr/>
        </p:nvPicPr>
        <p:blipFill>
          <a:blip r:embed="rId7"/>
          <a:srcRect t="19918"/>
          <a:stretch>
            <a:fillRect/>
          </a:stretch>
        </p:blipFill>
        <p:spPr>
          <a:xfrm>
            <a:off x="4090419" y="5383616"/>
            <a:ext cx="7621064" cy="633201"/>
          </a:xfrm>
          <a:prstGeom prst="rect">
            <a:avLst/>
          </a:prstGeom>
        </p:spPr>
      </p:pic>
      <p:pic>
        <p:nvPicPr>
          <p:cNvPr id="14" name="Audio 13">
            <a:extLst>
              <a:ext uri="{FF2B5EF4-FFF2-40B4-BE49-F238E27FC236}">
                <a16:creationId xmlns:a16="http://schemas.microsoft.com/office/drawing/2014/main" id="{F608A145-A4FD-42FF-3D03-1B53629B8B8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792901581"/>
      </p:ext>
    </p:extLst>
  </p:cSld>
  <p:clrMapOvr>
    <a:masterClrMapping/>
  </p:clrMapOvr>
  <mc:AlternateContent xmlns:mc="http://schemas.openxmlformats.org/markup-compatibility/2006">
    <mc:Choice xmlns:p14="http://schemas.microsoft.com/office/powerpoint/2010/main" Requires="p14">
      <p:transition spd="slow" p14:dur="2000" advTm="68181"/>
    </mc:Choice>
    <mc:Fallback>
      <p:transition spd="slow" advTm="681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extLst>
    <p:ext uri="{3A86A75C-4F4B-4683-9AE1-C65F6400EC91}">
      <p14:laserTraceLst xmlns:p14="http://schemas.microsoft.com/office/powerpoint/2010/main">
        <p14:tracePtLst>
          <p14:tracePt t="2263" x="4606925" y="6815138"/>
          <p14:tracePt t="2271" x="4621213" y="6788150"/>
          <p14:tracePt t="2276" x="4621213" y="6759575"/>
          <p14:tracePt t="2284" x="4621213" y="6745288"/>
          <p14:tracePt t="2292" x="4635500" y="6745288"/>
          <p14:tracePt t="2300" x="4635500" y="6731000"/>
          <p14:tracePt t="2308" x="4635500" y="6716713"/>
          <p14:tracePt t="2316" x="4635500" y="6702425"/>
          <p14:tracePt t="2333" x="4649788" y="6696075"/>
          <p14:tracePt t="2341" x="4649788" y="6681788"/>
          <p14:tracePt t="2365" x="4649788" y="6667500"/>
          <p14:tracePt t="2382" x="4649788" y="6653213"/>
          <p14:tracePt t="2472" x="4649788" y="6667500"/>
          <p14:tracePt t="2480" x="4649788" y="6681788"/>
          <p14:tracePt t="2489" x="4649788" y="6702425"/>
          <p14:tracePt t="2497" x="4649788" y="6716713"/>
          <p14:tracePt t="2505" x="4649788" y="6731000"/>
          <p14:tracePt t="2514" x="4649788" y="6759575"/>
          <p14:tracePt t="2522" x="4649788" y="6773863"/>
          <p14:tracePt t="2530" x="4649788" y="6788150"/>
          <p14:tracePt t="2538" x="4635500" y="6815138"/>
          <p14:tracePt t="2546" x="4635500" y="6843713"/>
          <p14:tracePt t="2770" x="4649788" y="6716713"/>
          <p14:tracePt t="2778" x="4649788" y="6667500"/>
          <p14:tracePt t="2785" x="4692650" y="6511925"/>
          <p14:tracePt t="2793" x="4705350" y="6399213"/>
          <p14:tracePt t="2801" x="4727575" y="6251575"/>
          <p14:tracePt t="2809" x="4756150" y="6096000"/>
          <p14:tracePt t="2818" x="4783138" y="5919788"/>
          <p14:tracePt t="2826" x="4797425" y="5743575"/>
          <p14:tracePt t="2834" x="4840288" y="5530850"/>
          <p14:tracePt t="2842" x="4854575" y="5299075"/>
          <p14:tracePt t="2850" x="4883150" y="5080000"/>
          <p14:tracePt t="2859" x="4910138" y="4832350"/>
          <p14:tracePt t="2867" x="4938713" y="4375150"/>
          <p14:tracePt t="2875" x="4967288" y="4098925"/>
          <p14:tracePt t="2883" x="4995863" y="3781425"/>
          <p14:tracePt t="2892" x="5022850" y="3463925"/>
          <p14:tracePt t="2900" x="5073650" y="3132138"/>
          <p14:tracePt t="2908" x="5114925" y="2814638"/>
          <p14:tracePt t="2916" x="5143500" y="2652713"/>
          <p14:tracePt t="2924" x="5200650" y="2335213"/>
          <p14:tracePt t="2933" x="5256213" y="2025650"/>
          <p14:tracePt t="2941" x="5313363" y="1749425"/>
          <p14:tracePt t="2949" x="5334000" y="1644650"/>
          <p14:tracePt t="2957" x="5432425" y="1270000"/>
          <p14:tracePt t="2965" x="5461000" y="1200150"/>
          <p14:tracePt t="2974" x="5503863" y="1050925"/>
          <p14:tracePt t="2982" x="5545138" y="923925"/>
          <p14:tracePt t="2990" x="5559425" y="895350"/>
          <p14:tracePt t="2998" x="5573713" y="825500"/>
          <p14:tracePt t="3007" x="5602288" y="782638"/>
          <p14:tracePt t="3015" x="5602288" y="762000"/>
          <p14:tracePt t="3023" x="5616575" y="747713"/>
          <p14:tracePt t="3039" x="5630863" y="747713"/>
          <p14:tracePt t="3245" x="5630863" y="762000"/>
          <p14:tracePt t="3253" x="5588000" y="825500"/>
          <p14:tracePt t="3261" x="5545138" y="882650"/>
          <p14:tracePt t="3269" x="5503863" y="966788"/>
          <p14:tracePt t="3278" x="5475288" y="1022350"/>
          <p14:tracePt t="3286" x="5432425" y="1079500"/>
          <p14:tracePt t="3294" x="5391150" y="1128713"/>
          <p14:tracePt t="3302" x="5362575" y="1171575"/>
          <p14:tracePt t="3310" x="5313363" y="1255713"/>
          <p14:tracePt t="3319" x="5270500" y="1327150"/>
          <p14:tracePt t="3327" x="5241925" y="1354138"/>
          <p14:tracePt t="3335" x="5213350" y="1403350"/>
          <p14:tracePt t="3343" x="5186363" y="1446213"/>
          <p14:tracePt t="3351" x="5157788" y="1489075"/>
          <p14:tracePt t="3360" x="5143500" y="1517650"/>
          <p14:tracePt t="3368" x="5129213" y="1530350"/>
          <p14:tracePt t="3376" x="5129213" y="1558925"/>
          <p14:tracePt t="3384" x="5114925" y="1573213"/>
          <p14:tracePt t="3393" x="5100638" y="1587500"/>
          <p14:tracePt t="3401" x="5100638" y="1601788"/>
          <p14:tracePt t="3409" x="5086350" y="1616075"/>
          <p14:tracePt t="3417" x="5086350" y="1630363"/>
          <p14:tracePt t="3425" x="5073650" y="1630363"/>
          <p14:tracePt t="3434" x="5073650" y="1644650"/>
          <p14:tracePt t="3442" x="5073650" y="1657350"/>
          <p14:tracePt t="3450" x="5073650" y="1671638"/>
          <p14:tracePt t="3458" x="5073650" y="1685925"/>
          <p14:tracePt t="3475" x="5059363" y="1700213"/>
          <p14:tracePt t="3483" x="5059363" y="1714500"/>
          <p14:tracePt t="3491" x="5059363" y="1735138"/>
          <p14:tracePt t="3499" x="5059363" y="1749425"/>
          <p14:tracePt t="3508" x="5059363" y="1763713"/>
          <p14:tracePt t="3516" x="5045075" y="1792288"/>
          <p14:tracePt t="3524" x="5045075" y="1835150"/>
          <p14:tracePt t="3532" x="5045075" y="1862138"/>
          <p14:tracePt t="3541" x="5045075" y="1890713"/>
          <p14:tracePt t="3549" x="5030788" y="1919288"/>
          <p14:tracePt t="3557" x="5030788" y="1947863"/>
          <p14:tracePt t="3565" x="5022850" y="1989138"/>
          <p14:tracePt t="3573" x="5022850" y="2003425"/>
          <p14:tracePt t="3582" x="5022850" y="2025650"/>
          <p14:tracePt t="3590" x="5022850" y="2052638"/>
          <p14:tracePt t="3598" x="5010150" y="2066925"/>
          <p14:tracePt t="3606" x="5010150" y="2081213"/>
          <p14:tracePt t="3623" x="5010150" y="2095500"/>
          <p14:tracePt t="3631" x="5010150" y="2109788"/>
          <p14:tracePt t="3647" x="4995863" y="2124075"/>
          <p14:tracePt t="3664" x="4995863" y="2138363"/>
          <p14:tracePt t="3688" x="4981575" y="2152650"/>
          <p14:tracePt t="3721" x="4981575" y="2165350"/>
          <p14:tracePt t="3754" x="4981575" y="2179638"/>
          <p14:tracePt t="3771" x="4967288" y="2179638"/>
          <p14:tracePt t="3795" x="4967288" y="2193925"/>
          <p14:tracePt t="3894" x="4967288" y="2208213"/>
          <p14:tracePt t="3902" x="4981575" y="2208213"/>
          <p14:tracePt t="3943" x="4995863" y="2208213"/>
          <p14:tracePt t="4002" x="5010150" y="2193925"/>
          <p14:tracePt t="4025" x="5010150" y="2179638"/>
          <p14:tracePt t="4058" x="5010150" y="2165350"/>
          <p14:tracePt t="4239" x="5022850" y="2165350"/>
          <p14:tracePt t="4272" x="5030788" y="2165350"/>
          <p14:tracePt t="4296" x="5030788" y="2179638"/>
          <p14:tracePt t="4305" x="5045075" y="2179638"/>
          <p14:tracePt t="4329" x="5045075" y="2193925"/>
          <p14:tracePt t="4337" x="5059363" y="2193925"/>
          <p14:tracePt t="4346" x="5073650" y="2208213"/>
          <p14:tracePt t="4362" x="5086350" y="2222500"/>
          <p14:tracePt t="4379" x="5100638" y="2236788"/>
          <p14:tracePt t="4395" x="5114925" y="2251075"/>
          <p14:tracePt t="4411" x="5129213" y="2265363"/>
          <p14:tracePt t="4436" x="5143500" y="2265363"/>
          <p14:tracePt t="4444" x="5143500" y="2279650"/>
          <p14:tracePt t="4493" x="5143500" y="2292350"/>
          <p14:tracePt t="4707" x="5157788" y="2292350"/>
          <p14:tracePt t="4789" x="5172075" y="2292350"/>
          <p14:tracePt t="4822" x="5186363" y="2292350"/>
          <p14:tracePt t="4830" x="5186363" y="2279650"/>
          <p14:tracePt t="4855" x="5200650" y="2279650"/>
          <p14:tracePt t="4871" x="5213350" y="2279650"/>
          <p14:tracePt t="4896" x="5227638" y="2279650"/>
          <p14:tracePt t="4912" x="5241925" y="2279650"/>
          <p14:tracePt t="4929" x="5256213" y="2279650"/>
          <p14:tracePt t="4954" x="5256213" y="2265363"/>
          <p14:tracePt t="4962" x="5270500" y="2265363"/>
          <p14:tracePt t="5044" x="5256213" y="2265363"/>
          <p14:tracePt t="5052" x="5241925" y="2279650"/>
          <p14:tracePt t="5069" x="5227638" y="2279650"/>
          <p14:tracePt t="5077" x="5213350" y="2279650"/>
          <p14:tracePt t="5086" x="5200650" y="2279650"/>
          <p14:tracePt t="5094" x="5200650" y="2292350"/>
          <p14:tracePt t="5102" x="5157788" y="2292350"/>
          <p14:tracePt t="5110" x="5129213" y="2306638"/>
          <p14:tracePt t="5119" x="5086350" y="2320925"/>
          <p14:tracePt t="5126" x="5010150" y="2335213"/>
          <p14:tracePt t="5134" x="4967288" y="2343150"/>
          <p14:tracePt t="5143" x="4883150" y="2355850"/>
          <p14:tracePt t="5151" x="4797425" y="2384425"/>
          <p14:tracePt t="5159" x="4635500" y="2413000"/>
          <p14:tracePt t="5168" x="4522788" y="2427288"/>
          <p14:tracePt t="5175" x="4416425" y="2441575"/>
          <p14:tracePt t="5184" x="4275138" y="2470150"/>
          <p14:tracePt t="5192" x="4205288" y="2470150"/>
          <p14:tracePt t="5200" x="3986213" y="2482850"/>
          <p14:tracePt t="5208" x="3844925" y="2497138"/>
          <p14:tracePt t="5216" x="3711575" y="2497138"/>
          <p14:tracePt t="5225" x="3570288" y="2497138"/>
          <p14:tracePt t="5233" x="3506788" y="2497138"/>
          <p14:tracePt t="5241" x="3365500" y="2497138"/>
          <p14:tracePt t="5249" x="3224213" y="2497138"/>
          <p14:tracePt t="5258" x="3117850" y="2497138"/>
          <p14:tracePt t="5266" x="3005138" y="2497138"/>
          <p14:tracePt t="5274" x="2906713" y="2497138"/>
          <p14:tracePt t="5282" x="2828925" y="2497138"/>
          <p14:tracePt t="5290" x="2800350" y="2482850"/>
          <p14:tracePt t="5299" x="2744788" y="2482850"/>
          <p14:tracePt t="5307" x="2701925" y="2482850"/>
          <p14:tracePt t="5315" x="2660650" y="2482850"/>
          <p14:tracePt t="5323" x="2632075" y="2482850"/>
          <p14:tracePt t="5332" x="2603500" y="2482850"/>
          <p14:tracePt t="5340" x="2589213" y="2482850"/>
          <p14:tracePt t="5348" x="2568575" y="2482850"/>
          <p14:tracePt t="5356" x="2554288" y="2482850"/>
          <p14:tracePt t="5365" x="2540000" y="2482850"/>
          <p14:tracePt t="5373" x="2525713" y="2482850"/>
          <p14:tracePt t="5381" x="2511425" y="2482850"/>
          <p14:tracePt t="5389" x="2497138" y="2482850"/>
          <p14:tracePt t="5397" x="2482850" y="2497138"/>
          <p14:tracePt t="5414" x="2470150" y="2497138"/>
          <p14:tracePt t="5422" x="2470150" y="2511425"/>
          <p14:tracePt t="5488" x="2482850" y="2511425"/>
          <p14:tracePt t="5496" x="2497138" y="2525713"/>
          <p14:tracePt t="5504" x="2511425" y="2525713"/>
          <p14:tracePt t="5512" x="2525713" y="2525713"/>
          <p14:tracePt t="5521" x="2540000" y="2525713"/>
          <p14:tracePt t="5537" x="2554288" y="2540000"/>
          <p14:tracePt t="5545" x="2568575" y="2540000"/>
          <p14:tracePt t="5553" x="2582863" y="2540000"/>
          <p14:tracePt t="5570" x="2589213" y="2540000"/>
          <p14:tracePt t="5578" x="2603500" y="2540000"/>
          <p14:tracePt t="5586" x="2617788" y="2540000"/>
          <p14:tracePt t="5594" x="2632075" y="2540000"/>
          <p14:tracePt t="5603" x="2660650" y="2540000"/>
          <p14:tracePt t="5611" x="2687638" y="2540000"/>
          <p14:tracePt t="5619" x="2730500" y="2540000"/>
          <p14:tracePt t="5627" x="2744788" y="2554288"/>
          <p14:tracePt t="5636" x="2800350" y="2554288"/>
          <p14:tracePt t="5644" x="2828925" y="2554288"/>
          <p14:tracePt t="5652" x="2857500" y="2554288"/>
          <p14:tracePt t="5661" x="2892425" y="2554288"/>
          <p14:tracePt t="5669" x="2921000" y="2554288"/>
          <p14:tracePt t="5678" x="2949575" y="2554288"/>
          <p14:tracePt t="5686" x="2978150" y="2554288"/>
          <p14:tracePt t="5694" x="2990850" y="2554288"/>
          <p14:tracePt t="5702" x="3005138" y="2554288"/>
          <p14:tracePt t="5710" x="3019425" y="2540000"/>
          <p14:tracePt t="5718" x="3033713" y="2540000"/>
          <p14:tracePt t="5726" x="3033713" y="2525713"/>
          <p14:tracePt t="5734" x="3048000" y="2525713"/>
          <p14:tracePt t="5759" x="3062288" y="2511425"/>
          <p14:tracePt t="5792" x="3076575" y="2511425"/>
          <p14:tracePt t="5833" x="3076575" y="2525713"/>
          <p14:tracePt t="8023" x="3076575" y="2540000"/>
          <p14:tracePt t="8039" x="3076575" y="2554288"/>
          <p14:tracePt t="8047" x="3062288" y="2568575"/>
          <p14:tracePt t="8072" x="3062288" y="2582863"/>
          <p14:tracePt t="8080" x="3048000" y="2597150"/>
          <p14:tracePt t="8105" x="3048000" y="2609850"/>
          <p14:tracePt t="8113" x="3033713" y="2609850"/>
          <p14:tracePt t="8129" x="3033713" y="2624138"/>
          <p14:tracePt t="8154" x="3019425" y="2624138"/>
          <p14:tracePt t="8162" x="3019425" y="2638425"/>
          <p14:tracePt t="8187" x="3019425" y="2652713"/>
          <p14:tracePt t="8203" x="3005138" y="2652713"/>
          <p14:tracePt t="8220" x="3005138" y="2660650"/>
          <p14:tracePt t="8244" x="2990850" y="2660650"/>
          <p14:tracePt t="8253" x="2990850" y="2673350"/>
          <p14:tracePt t="8269" x="2978150" y="2673350"/>
          <p14:tracePt t="8286" x="2963863" y="2687638"/>
          <p14:tracePt t="8303" x="2949575" y="2687638"/>
          <p14:tracePt t="8319" x="2935288" y="2687638"/>
          <p14:tracePt t="8328" x="2921000" y="2687638"/>
          <p14:tracePt t="8336" x="2906713" y="2687638"/>
          <p14:tracePt t="8344" x="2892425" y="2687638"/>
          <p14:tracePt t="8352" x="2886075" y="2687638"/>
          <p14:tracePt t="8359" x="2871788" y="2687638"/>
          <p14:tracePt t="8368" x="2857500" y="2687638"/>
          <p14:tracePt t="8376" x="2828925" y="2687638"/>
          <p14:tracePt t="8384" x="2814638" y="2687638"/>
          <p14:tracePt t="8392" x="2800350" y="2687638"/>
          <p14:tracePt t="8401" x="2773363" y="2687638"/>
          <p14:tracePt t="8409" x="2759075" y="2687638"/>
          <p14:tracePt t="8417" x="2744788" y="2687638"/>
          <p14:tracePt t="8425" x="2730500" y="2687638"/>
          <p14:tracePt t="8433" x="2716213" y="2687638"/>
          <p14:tracePt t="8442" x="2701925" y="2687638"/>
          <p14:tracePt t="8450" x="2687638" y="2687638"/>
          <p14:tracePt t="8458" x="2673350" y="2687638"/>
          <p14:tracePt t="8466" x="2660650" y="2687638"/>
          <p14:tracePt t="8474" x="2646363" y="2687638"/>
          <p14:tracePt t="8483" x="2632075" y="2687638"/>
          <p14:tracePt t="8491" x="2617788" y="2687638"/>
          <p14:tracePt t="8499" x="2603500" y="2687638"/>
          <p14:tracePt t="8507" x="2589213" y="2687638"/>
          <p14:tracePt t="8516" x="2582863" y="2687638"/>
          <p14:tracePt t="8524" x="2554288" y="2687638"/>
          <p14:tracePt t="8532" x="2540000" y="2687638"/>
          <p14:tracePt t="8540" x="2511425" y="2687638"/>
          <p14:tracePt t="8548" x="2482850" y="2701925"/>
          <p14:tracePt t="8557" x="2455863" y="2701925"/>
          <p14:tracePt t="8565" x="2427288" y="2701925"/>
          <p14:tracePt t="8573" x="2384425" y="2701925"/>
          <p14:tracePt t="8581" x="2355850" y="2716213"/>
          <p14:tracePt t="8589" x="2314575" y="2730500"/>
          <p14:tracePt t="8598" x="2279650" y="2730500"/>
          <p14:tracePt t="8606" x="2236788" y="2730500"/>
          <p14:tracePt t="8614" x="2222500" y="2744788"/>
          <p14:tracePt t="8622" x="2152650" y="2759075"/>
          <p14:tracePt t="8631" x="2109788" y="2773363"/>
          <p14:tracePt t="8639" x="2095500" y="2773363"/>
          <p14:tracePt t="8647" x="2052638" y="2787650"/>
          <p14:tracePt t="8655" x="2011363" y="2800350"/>
          <p14:tracePt t="8663" x="1982788" y="2814638"/>
          <p14:tracePt t="8672" x="1962150" y="2814638"/>
          <p14:tracePt t="8680" x="1933575" y="2828925"/>
          <p14:tracePt t="8688" x="1905000" y="2828925"/>
          <p14:tracePt t="8696" x="1876425" y="2843213"/>
          <p14:tracePt t="8704" x="1862138" y="2857500"/>
          <p14:tracePt t="8713" x="1847850" y="2857500"/>
          <p14:tracePt t="8721" x="1835150" y="2871788"/>
          <p14:tracePt t="8729" x="1806575" y="2886075"/>
          <p14:tracePt t="8737" x="1792288" y="2886075"/>
          <p14:tracePt t="8746" x="1778000" y="2900363"/>
          <p14:tracePt t="8754" x="1778000" y="2914650"/>
          <p14:tracePt t="8762" x="1763713" y="2914650"/>
          <p14:tracePt t="8770" x="1763713" y="2927350"/>
          <p14:tracePt t="8778" x="1749425" y="2927350"/>
          <p14:tracePt t="8787" x="1749425" y="2941638"/>
          <p14:tracePt t="8803" x="1735138" y="2955925"/>
          <p14:tracePt t="8811" x="1735138" y="2963863"/>
          <p14:tracePt t="8819" x="1735138" y="2978150"/>
          <p14:tracePt t="8828" x="1720850" y="2978150"/>
          <p14:tracePt t="8836" x="1720850" y="2990850"/>
          <p14:tracePt t="8844" x="1720850" y="3005138"/>
          <p14:tracePt t="8852" x="1708150" y="3019425"/>
          <p14:tracePt t="8869" x="1708150" y="3033713"/>
          <p14:tracePt t="8877" x="1693863" y="3048000"/>
          <p14:tracePt t="8886" x="1693863" y="3062288"/>
          <p14:tracePt t="8894" x="1693863" y="3076575"/>
          <p14:tracePt t="8902" x="1679575" y="3076575"/>
          <p14:tracePt t="8911" x="1679575" y="3090863"/>
          <p14:tracePt t="8943" x="1679575" y="3105150"/>
          <p14:tracePt t="9017" x="1693863" y="3105150"/>
          <p14:tracePt t="9025" x="1693863" y="3090863"/>
          <p14:tracePt t="9033" x="1708150" y="3090863"/>
          <p14:tracePt t="9049" x="1720850" y="3090863"/>
          <p14:tracePt t="9058" x="1735138" y="3090863"/>
          <p14:tracePt t="9066" x="1749425" y="3090863"/>
          <p14:tracePt t="9074" x="1763713" y="3090863"/>
          <p14:tracePt t="9091" x="1778000" y="3090863"/>
          <p14:tracePt t="9099" x="1792288" y="3090863"/>
          <p14:tracePt t="9107" x="1806575" y="3090863"/>
          <p14:tracePt t="9115" x="1820863" y="3090863"/>
          <p14:tracePt t="9132" x="1835150" y="3090863"/>
          <p14:tracePt t="9140" x="1847850" y="3090863"/>
          <p14:tracePt t="9156" x="1862138" y="3090863"/>
          <p14:tracePt t="9173" x="1876425" y="3090863"/>
          <p14:tracePt t="9197" x="1890713" y="3090863"/>
          <p14:tracePt t="9206" x="1905000" y="3090863"/>
          <p14:tracePt t="9230" x="1919288" y="3090863"/>
          <p14:tracePt t="9238" x="1933575" y="3090863"/>
          <p14:tracePt t="9255" x="1947863" y="3090863"/>
          <p14:tracePt t="9263" x="1962150" y="3090863"/>
          <p14:tracePt t="9280" x="1974850" y="3090863"/>
          <p14:tracePt t="9288" x="1982788" y="3090863"/>
          <p14:tracePt t="9304" x="1997075" y="3090863"/>
          <p14:tracePt t="9312" x="2011363" y="3090863"/>
          <p14:tracePt t="9329" x="2025650" y="3090863"/>
          <p14:tracePt t="9337" x="2038350" y="3090863"/>
          <p14:tracePt t="9362" x="2052638" y="3090863"/>
          <p14:tracePt t="9378" x="2066925" y="3090863"/>
          <p14:tracePt t="9386" x="2081213" y="3076575"/>
          <p14:tracePt t="9411" x="2095500" y="3076575"/>
          <p14:tracePt t="9419" x="2109788" y="3076575"/>
          <p14:tracePt t="9444" x="2124075" y="3076575"/>
          <p14:tracePt t="9460" x="2138363" y="3076575"/>
          <p14:tracePt t="9485" x="2152650" y="3076575"/>
          <p14:tracePt t="9493" x="2152650" y="3062288"/>
          <p14:tracePt t="9518" x="2165350" y="3062288"/>
          <p14:tracePt t="9584" x="2179638" y="3062288"/>
          <p14:tracePt t="9666" x="2193925" y="3062288"/>
          <p14:tracePt t="9723" x="2208213" y="3062288"/>
          <p14:tracePt t="9748" x="2222500" y="3062288"/>
          <p14:tracePt t="9764" x="2236788" y="3062288"/>
          <p14:tracePt t="9781" x="2251075" y="3062288"/>
          <p14:tracePt t="9789" x="2265363" y="3062288"/>
          <p14:tracePt t="9806" x="2279650" y="3062288"/>
          <p14:tracePt t="9814" x="2279650" y="3076575"/>
          <p14:tracePt t="9822" x="2286000" y="3076575"/>
          <p14:tracePt t="9838" x="2300288" y="3076575"/>
          <p14:tracePt t="9855" x="2314575" y="3076575"/>
          <p14:tracePt t="9880" x="2328863" y="3076575"/>
          <p14:tracePt t="9904" x="2343150" y="3076575"/>
          <p14:tracePt t="9937" x="2355850" y="3076575"/>
          <p14:tracePt t="9962" x="2370138" y="3076575"/>
          <p14:tracePt t="9978" x="2384425" y="3076575"/>
          <p14:tracePt t="10003" x="2398713" y="3076575"/>
          <p14:tracePt t="10027" x="2413000" y="3076575"/>
          <p14:tracePt t="10044" x="2427288" y="3076575"/>
          <p14:tracePt t="10077" x="2441575" y="3076575"/>
          <p14:tracePt t="10101" x="2455863" y="3076575"/>
          <p14:tracePt t="10109" x="2470150" y="3076575"/>
          <p14:tracePt t="10134" x="2482850" y="3076575"/>
          <p14:tracePt t="10142" x="2497138" y="3076575"/>
          <p14:tracePt t="10159" x="2511425" y="3076575"/>
          <p14:tracePt t="10175" x="2525713" y="3076575"/>
          <p14:tracePt t="10192" x="2540000" y="3076575"/>
          <p14:tracePt t="10200" x="2554288" y="3076575"/>
          <p14:tracePt t="10216" x="2568575" y="3076575"/>
          <p14:tracePt t="10233" x="2582863" y="3076575"/>
          <p14:tracePt t="10249" x="2589213" y="3076575"/>
          <p14:tracePt t="10274" x="2603500" y="3076575"/>
          <p14:tracePt t="10298" x="2617788" y="3076575"/>
          <p14:tracePt t="10315" x="2632075" y="3076575"/>
          <p14:tracePt t="10339" x="2646363" y="3076575"/>
          <p14:tracePt t="10356" x="2660650" y="3076575"/>
          <p14:tracePt t="10372" x="2673350" y="3076575"/>
          <p14:tracePt t="10389" x="2687638" y="3076575"/>
          <p14:tracePt t="10405" x="2701925" y="3076575"/>
          <p14:tracePt t="10430" x="2716213" y="3076575"/>
          <p14:tracePt t="10438" x="2716213" y="3090863"/>
          <p14:tracePt t="10446" x="2730500" y="3090863"/>
          <p14:tracePt t="10463" x="2744788" y="3090863"/>
          <p14:tracePt t="10479" x="2759075" y="3090863"/>
          <p14:tracePt t="10504" x="2773363" y="3090863"/>
          <p14:tracePt t="10520" x="2787650" y="3090863"/>
          <p14:tracePt t="10537" x="2800350" y="3090863"/>
          <p14:tracePt t="10553" x="2814638" y="3090863"/>
          <p14:tracePt t="10561" x="2828925" y="3090863"/>
          <p14:tracePt t="10578" x="2843213" y="3090863"/>
          <p14:tracePt t="10594" x="2857500" y="3090863"/>
          <p14:tracePt t="10602" x="2871788" y="3090863"/>
          <p14:tracePt t="10619" x="2886075" y="3090863"/>
          <p14:tracePt t="10627" x="2892425" y="3090863"/>
          <p14:tracePt t="10635" x="2906713" y="3076575"/>
          <p14:tracePt t="10643" x="2921000" y="3076575"/>
          <p14:tracePt t="10652" x="2935288" y="3076575"/>
          <p14:tracePt t="10660" x="2949575" y="3076575"/>
          <p14:tracePt t="10676" x="2963863" y="3076575"/>
          <p14:tracePt t="10684" x="2978150" y="3076575"/>
          <p14:tracePt t="10693" x="2990850" y="3076575"/>
          <p14:tracePt t="10701" x="3005138" y="3076575"/>
          <p14:tracePt t="10709" x="3019425" y="3076575"/>
          <p14:tracePt t="10726" x="3033713" y="3076575"/>
          <p14:tracePt t="10742" x="3048000" y="3076575"/>
          <p14:tracePt t="10767" x="3062288" y="3076575"/>
          <p14:tracePt t="11021" x="3076575" y="3076575"/>
          <p14:tracePt t="11030" x="3105150" y="3076575"/>
          <p14:tracePt t="11038" x="3146425" y="3076575"/>
          <p14:tracePt t="11046" x="3175000" y="3062288"/>
          <p14:tracePt t="11054" x="3209925" y="3062288"/>
          <p14:tracePt t="11062" x="3281363" y="3048000"/>
          <p14:tracePt t="11071" x="3351213" y="3048000"/>
          <p14:tracePt t="11079" x="3422650" y="3033713"/>
          <p14:tracePt t="11087" x="3506788" y="3033713"/>
          <p14:tracePt t="11095" x="3570288" y="3033713"/>
          <p14:tracePt t="11103" x="3654425" y="3033713"/>
          <p14:tracePt t="11112" x="3725863" y="3019425"/>
          <p14:tracePt t="11120" x="3781425" y="3019425"/>
          <p14:tracePt t="11128" x="3844925" y="3019425"/>
          <p14:tracePt t="11136" x="3902075" y="3005138"/>
          <p14:tracePt t="11145" x="3957638" y="3005138"/>
          <p14:tracePt t="11153" x="3986213" y="3005138"/>
          <p14:tracePt t="11161" x="4057650" y="3005138"/>
          <p14:tracePt t="11169" x="4084638" y="3005138"/>
          <p14:tracePt t="11178" x="4113213" y="3005138"/>
          <p14:tracePt t="11186" x="4148138" y="3005138"/>
          <p14:tracePt t="11194" x="4176713" y="3005138"/>
          <p14:tracePt t="11202" x="4205288" y="3005138"/>
          <p14:tracePt t="11210" x="4233863" y="3005138"/>
          <p14:tracePt t="11219" x="4260850" y="3005138"/>
          <p14:tracePt t="11227" x="4289425" y="3005138"/>
          <p14:tracePt t="11235" x="4303713" y="3005138"/>
          <p14:tracePt t="11243" x="4332288" y="3005138"/>
          <p14:tracePt t="11251" x="4346575" y="3005138"/>
          <p14:tracePt t="11260" x="4360863" y="3005138"/>
          <p14:tracePt t="11268" x="4387850" y="3005138"/>
          <p14:tracePt t="11276" x="4402138" y="3005138"/>
          <p14:tracePt t="11284" x="4416425" y="3005138"/>
          <p14:tracePt t="11301" x="4424363" y="3005138"/>
          <p14:tracePt t="11309" x="4438650" y="3005138"/>
          <p14:tracePt t="11317" x="4451350" y="3005138"/>
          <p14:tracePt t="11325" x="4465638" y="3005138"/>
          <p14:tracePt t="11342" x="4479925" y="3005138"/>
          <p14:tracePt t="11350" x="4494213" y="3005138"/>
          <p14:tracePt t="11358" x="4508500" y="3005138"/>
          <p14:tracePt t="11375" x="4522788" y="3005138"/>
          <p14:tracePt t="11383" x="4537075" y="3005138"/>
          <p14:tracePt t="11399" x="4551363" y="3005138"/>
          <p14:tracePt t="11407" x="4565650" y="3005138"/>
          <p14:tracePt t="11424" x="4578350" y="3005138"/>
          <p14:tracePt t="11432" x="4592638" y="3019425"/>
          <p14:tracePt t="11441" x="4606925" y="3019425"/>
          <p14:tracePt t="11457" x="4635500" y="3019425"/>
          <p14:tracePt t="11465" x="4649788" y="3019425"/>
          <p14:tracePt t="11481" x="4664075" y="3019425"/>
          <p14:tracePt t="11490" x="4692650" y="3019425"/>
          <p14:tracePt t="11498" x="4705350" y="3019425"/>
          <p14:tracePt t="11507" x="4719638" y="3019425"/>
          <p14:tracePt t="11515" x="4727575" y="3019425"/>
          <p14:tracePt t="11523" x="4741863" y="3019425"/>
          <p14:tracePt t="11532" x="4768850" y="3019425"/>
          <p14:tracePt t="11540" x="4783138" y="3019425"/>
          <p14:tracePt t="11548" x="4797425" y="3019425"/>
          <p14:tracePt t="11556" x="4811713" y="3019425"/>
          <p14:tracePt t="11563" x="4826000" y="3019425"/>
          <p14:tracePt t="11580" x="4840288" y="3019425"/>
          <p14:tracePt t="11588" x="4854575" y="3019425"/>
          <p14:tracePt t="11596" x="4868863" y="3019425"/>
          <p14:tracePt t="11621" x="4883150" y="3019425"/>
          <p14:tracePt t="11646" x="4895850" y="3019425"/>
          <p14:tracePt t="11695" x="4910138" y="3019425"/>
          <p14:tracePt t="11744" x="4924425" y="3019425"/>
          <p14:tracePt t="11761" x="4938713" y="3019425"/>
          <p14:tracePt t="11769" x="4953000" y="3019425"/>
          <p14:tracePt t="11777" x="4967288" y="3019425"/>
          <p14:tracePt t="11786" x="4981575" y="3019425"/>
          <p14:tracePt t="11794" x="4995863" y="3019425"/>
          <p14:tracePt t="11802" x="5010150" y="3019425"/>
          <p14:tracePt t="11811" x="5030788" y="3019425"/>
          <p14:tracePt t="11819" x="5045075" y="3019425"/>
          <p14:tracePt t="11827" x="5073650" y="3019425"/>
          <p14:tracePt t="11835" x="5086350" y="3019425"/>
          <p14:tracePt t="11844" x="5114925" y="3019425"/>
          <p14:tracePt t="11851" x="5129213" y="3019425"/>
          <p14:tracePt t="11859" x="5143500" y="3019425"/>
          <p14:tracePt t="11868" x="5157788" y="3019425"/>
          <p14:tracePt t="11876" x="5186363" y="3019425"/>
          <p14:tracePt t="11884" x="5186363" y="3005138"/>
          <p14:tracePt t="11892" x="5200650" y="3005138"/>
          <p14:tracePt t="11909" x="5213350" y="3005138"/>
          <p14:tracePt t="12118" x="5172075" y="3005138"/>
          <p14:tracePt t="12127" x="5114925" y="3005138"/>
          <p14:tracePt t="12135" x="5045075" y="3019425"/>
          <p14:tracePt t="12144" x="4953000" y="3048000"/>
          <p14:tracePt t="12151" x="4768850" y="3090863"/>
          <p14:tracePt t="12159" x="4649788" y="3117850"/>
          <p14:tracePt t="12168" x="4416425" y="3146425"/>
          <p14:tracePt t="12176" x="4176713" y="3203575"/>
          <p14:tracePt t="12184" x="3916363" y="3244850"/>
          <p14:tracePt t="12192" x="3668713" y="3281363"/>
          <p14:tracePt t="12200" x="3435350" y="3336925"/>
          <p14:tracePt t="12209" x="3209925" y="3379788"/>
          <p14:tracePt t="12217" x="3033713" y="3422650"/>
          <p14:tracePt t="12225" x="2828925" y="3449638"/>
          <p14:tracePt t="12233" x="2759075" y="3463925"/>
          <p14:tracePt t="12241" x="2603500" y="3478213"/>
          <p14:tracePt t="12250" x="2497138" y="3506788"/>
          <p14:tracePt t="12258" x="2384425" y="3506788"/>
          <p14:tracePt t="12266" x="2300288" y="3521075"/>
          <p14:tracePt t="12274" x="2236788" y="3521075"/>
          <p14:tracePt t="12282" x="2208213" y="3521075"/>
          <p14:tracePt t="12291" x="2152650" y="3521075"/>
          <p14:tracePt t="12299" x="2095500" y="3521075"/>
          <p14:tracePt t="12307" x="2066925" y="3521075"/>
          <p14:tracePt t="12315" x="2038350" y="3521075"/>
          <p14:tracePt t="12324" x="1997075" y="3521075"/>
          <p14:tracePt t="12332" x="1974850" y="3521075"/>
          <p14:tracePt t="12340" x="1947863" y="3521075"/>
          <p14:tracePt t="12348" x="1933575" y="3521075"/>
          <p14:tracePt t="12356" x="1905000" y="3521075"/>
          <p14:tracePt t="12365" x="1876425" y="3521075"/>
          <p14:tracePt t="12373" x="1862138" y="3521075"/>
          <p14:tracePt t="12381" x="1835150" y="3521075"/>
          <p14:tracePt t="12389" x="1806575" y="3506788"/>
          <p14:tracePt t="12398" x="1778000" y="3506788"/>
          <p14:tracePt t="12406" x="1763713" y="3506788"/>
          <p14:tracePt t="12414" x="1735138" y="3506788"/>
          <p14:tracePt t="12422" x="1708150" y="3506788"/>
          <p14:tracePt t="12430" x="1693863" y="3492500"/>
          <p14:tracePt t="12439" x="1679575" y="3492500"/>
          <p14:tracePt t="12447" x="1671638" y="3492500"/>
          <p14:tracePt t="12455" x="1644650" y="3492500"/>
          <p14:tracePt t="12463" x="1630363" y="3478213"/>
          <p14:tracePt t="12480" x="1616075" y="3478213"/>
          <p14:tracePt t="12488" x="1601788" y="3463925"/>
          <p14:tracePt t="12513" x="1587500" y="3449638"/>
          <p14:tracePt t="12529" x="1587500" y="3435350"/>
          <p14:tracePt t="12554" x="1587500" y="3422650"/>
          <p14:tracePt t="12578" x="1601788" y="3422650"/>
          <p14:tracePt t="12587" x="1601788" y="3408363"/>
          <p14:tracePt t="12595" x="1616075" y="3408363"/>
          <p14:tracePt t="12603" x="1630363" y="3408363"/>
          <p14:tracePt t="12611" x="1644650" y="3408363"/>
          <p14:tracePt t="12628" x="1657350" y="3408363"/>
          <p14:tracePt t="12636" x="1671638" y="3408363"/>
          <p14:tracePt t="12652" x="1679575" y="3408363"/>
          <p14:tracePt t="12661" x="1693863" y="3408363"/>
          <p14:tracePt t="12669" x="1708150" y="3408363"/>
          <p14:tracePt t="12678" x="1720850" y="3408363"/>
          <p14:tracePt t="12686" x="1735138" y="3408363"/>
          <p14:tracePt t="12694" x="1749425" y="3408363"/>
          <p14:tracePt t="12703" x="1778000" y="3408363"/>
          <p14:tracePt t="12711" x="1792288" y="3408363"/>
          <p14:tracePt t="12720" x="1820863" y="3408363"/>
          <p14:tracePt t="12727" x="1847850" y="3408363"/>
          <p14:tracePt t="12736" x="1876425" y="3408363"/>
          <p14:tracePt t="12744" x="1905000" y="3408363"/>
          <p14:tracePt t="12751" x="1919288" y="3408363"/>
          <p14:tracePt t="12759" x="1962150" y="3408363"/>
          <p14:tracePt t="12768" x="1982788" y="3408363"/>
          <p14:tracePt t="12776" x="2011363" y="3408363"/>
          <p14:tracePt t="12784" x="2025650" y="3408363"/>
          <p14:tracePt t="12792" x="2052638" y="3408363"/>
          <p14:tracePt t="12800" x="2066925" y="3408363"/>
          <p14:tracePt t="12809" x="2081213" y="3408363"/>
          <p14:tracePt t="12817" x="2109788" y="3408363"/>
          <p14:tracePt t="12825" x="2124075" y="3408363"/>
          <p14:tracePt t="12833" x="2138363" y="3408363"/>
          <p14:tracePt t="12841" x="2152650" y="3408363"/>
          <p14:tracePt t="12850" x="2165350" y="3408363"/>
          <p14:tracePt t="12866" x="2179638" y="3408363"/>
          <p14:tracePt t="12882" x="2193925" y="3408363"/>
          <p14:tracePt t="12899" x="2208213" y="3408363"/>
          <p14:tracePt t="12923" x="2208213" y="3422650"/>
          <p14:tracePt t="12932" x="2222500" y="3422650"/>
          <p14:tracePt t="13063" x="2236788" y="3422650"/>
          <p14:tracePt t="13104" x="2251075" y="3422650"/>
          <p14:tracePt t="13121" x="2265363" y="3422650"/>
          <p14:tracePt t="13129" x="2286000" y="3408363"/>
          <p14:tracePt t="13137" x="2300288" y="3394075"/>
          <p14:tracePt t="13145" x="2328863" y="3394075"/>
          <p14:tracePt t="13154" x="2355850" y="3394075"/>
          <p14:tracePt t="13162" x="2384425" y="3379788"/>
          <p14:tracePt t="13170" x="2413000" y="3379788"/>
          <p14:tracePt t="13178" x="2455863" y="3365500"/>
          <p14:tracePt t="13186" x="2482850" y="3365500"/>
          <p14:tracePt t="13195" x="2511425" y="3365500"/>
          <p14:tracePt t="13203" x="2540000" y="3351213"/>
          <p14:tracePt t="13211" x="2568575" y="3351213"/>
          <p14:tracePt t="13219" x="2589213" y="3351213"/>
          <p14:tracePt t="13228" x="2603500" y="3351213"/>
          <p14:tracePt t="13236" x="2617788" y="3351213"/>
          <p14:tracePt t="13244" x="2646363" y="3351213"/>
          <p14:tracePt t="13260" x="2660650" y="3351213"/>
          <p14:tracePt t="13269" x="2673350" y="3351213"/>
          <p14:tracePt t="13285" x="2687638" y="3351213"/>
          <p14:tracePt t="13318" x="2701925" y="3351213"/>
          <p14:tracePt t="13351" x="2716213" y="3351213"/>
          <p14:tracePt t="13441" x="2730500" y="3351213"/>
          <p14:tracePt t="13474" x="2744788" y="3351213"/>
          <p14:tracePt t="13490" x="2759075" y="3351213"/>
          <p14:tracePt t="13499" x="2773363" y="3351213"/>
          <p14:tracePt t="13515" x="2787650" y="3351213"/>
          <p14:tracePt t="13523" x="2800350" y="3351213"/>
          <p14:tracePt t="13532" x="2814638" y="3351213"/>
          <p14:tracePt t="13540" x="2828925" y="3351213"/>
          <p14:tracePt t="13548" x="2843213" y="3351213"/>
          <p14:tracePt t="13557" x="2857500" y="3351213"/>
          <p14:tracePt t="13572" x="2871788" y="3351213"/>
          <p14:tracePt t="13581" x="2886075" y="3351213"/>
          <p14:tracePt t="13590" x="2886075" y="3365500"/>
          <p14:tracePt t="13606" x="2892425" y="3365500"/>
          <p14:tracePt t="13926" x="2906713" y="3365500"/>
          <p14:tracePt t="13934" x="2921000" y="3365500"/>
          <p14:tracePt t="13942" x="2963863" y="3365500"/>
          <p14:tracePt t="13951" x="3019425" y="3365500"/>
          <p14:tracePt t="13959" x="3076575" y="3365500"/>
          <p14:tracePt t="13967" x="3090863" y="3351213"/>
          <p14:tracePt t="13975" x="3175000" y="3351213"/>
          <p14:tracePt t="13983" x="3189288" y="3351213"/>
          <p14:tracePt t="13992" x="3252788" y="3351213"/>
          <p14:tracePt t="14000" x="3308350" y="3351213"/>
          <p14:tracePt t="14008" x="3365500" y="3351213"/>
          <p14:tracePt t="14016" x="3379788" y="3351213"/>
          <p14:tracePt t="14025" x="3449638" y="3336925"/>
          <p14:tracePt t="14033" x="3492500" y="3336925"/>
          <p14:tracePt t="14041" x="3541713" y="3336925"/>
          <p14:tracePt t="14049" x="3556000" y="3336925"/>
          <p14:tracePt t="14057" x="3598863" y="3336925"/>
          <p14:tracePt t="14066" x="3640138" y="3336925"/>
          <p14:tracePt t="14074" x="3697288" y="3336925"/>
          <p14:tracePt t="14082" x="3725863" y="3336925"/>
          <p14:tracePt t="14090" x="3767138" y="3336925"/>
          <p14:tracePt t="14099" x="3810000" y="3336925"/>
          <p14:tracePt t="14107" x="3830638" y="3336925"/>
          <p14:tracePt t="14115" x="3859213" y="3336925"/>
          <p14:tracePt t="14123" x="3887788" y="3336925"/>
          <p14:tracePt t="14132" x="3916363" y="3336925"/>
          <p14:tracePt t="14140" x="3943350" y="3336925"/>
          <p14:tracePt t="14148" x="3971925" y="3336925"/>
          <p14:tracePt t="14164" x="4000500" y="3336925"/>
          <p14:tracePt t="14173" x="4000500" y="3351213"/>
          <p14:tracePt t="14182" x="4014788" y="3351213"/>
          <p14:tracePt t="14190" x="4029075" y="3351213"/>
          <p14:tracePt t="14206" x="4043363" y="3365500"/>
          <p14:tracePt t="14213" x="4057650" y="3365500"/>
          <p14:tracePt t="14230" x="4070350" y="3365500"/>
          <p14:tracePt t="14238" x="4084638" y="3365500"/>
          <p14:tracePt t="14246" x="4098925" y="3365500"/>
          <p14:tracePt t="14255" x="4113213" y="3365500"/>
          <p14:tracePt t="14263" x="4133850" y="3365500"/>
          <p14:tracePt t="14271" x="4148138" y="3365500"/>
          <p14:tracePt t="14279" x="4176713" y="3365500"/>
          <p14:tracePt t="14287" x="4205288" y="3365500"/>
          <p14:tracePt t="14296" x="4233863" y="3365500"/>
          <p14:tracePt t="14304" x="4248150" y="3365500"/>
          <p14:tracePt t="14312" x="4275138" y="3365500"/>
          <p14:tracePt t="14320" x="4303713" y="3365500"/>
          <p14:tracePt t="14328" x="4332288" y="3365500"/>
          <p14:tracePt t="14337" x="4360863" y="3365500"/>
          <p14:tracePt t="14345" x="4387850" y="3365500"/>
          <p14:tracePt t="14353" x="4416425" y="3365500"/>
          <p14:tracePt t="14361" x="4424363" y="3365500"/>
          <p14:tracePt t="14370" x="4451350" y="3365500"/>
          <p14:tracePt t="14378" x="4479925" y="3351213"/>
          <p14:tracePt t="14386" x="4508500" y="3351213"/>
          <p14:tracePt t="14394" x="4522788" y="3351213"/>
          <p14:tracePt t="14402" x="4551363" y="3351213"/>
          <p14:tracePt t="14411" x="4578350" y="3351213"/>
          <p14:tracePt t="14419" x="4592638" y="3351213"/>
          <p14:tracePt t="14427" x="4621213" y="3336925"/>
          <p14:tracePt t="14435" x="4635500" y="3336925"/>
          <p14:tracePt t="14443" x="4664075" y="3336925"/>
          <p14:tracePt t="14452" x="4678363" y="3336925"/>
          <p14:tracePt t="14460" x="4705350" y="3336925"/>
          <p14:tracePt t="14468" x="4727575" y="3336925"/>
          <p14:tracePt t="14476" x="4756150" y="3336925"/>
          <p14:tracePt t="14485" x="4783138" y="3336925"/>
          <p14:tracePt t="14493" x="4797425" y="3336925"/>
          <p14:tracePt t="14501" x="4826000" y="3336925"/>
          <p14:tracePt t="14509" x="4854575" y="3336925"/>
          <p14:tracePt t="14517" x="4883150" y="3336925"/>
          <p14:tracePt t="14526" x="4895850" y="3336925"/>
          <p14:tracePt t="14534" x="4924425" y="3336925"/>
          <p14:tracePt t="14542" x="4953000" y="3336925"/>
          <p14:tracePt t="14550" x="4967288" y="3322638"/>
          <p14:tracePt t="14559" x="4981575" y="3322638"/>
          <p14:tracePt t="14567" x="4995863" y="3322638"/>
          <p14:tracePt t="14575" x="5022850" y="3322638"/>
          <p14:tracePt t="14583" x="5030788" y="3322638"/>
          <p14:tracePt t="14591" x="5045075" y="3322638"/>
          <p14:tracePt t="14600" x="5073650" y="3322638"/>
          <p14:tracePt t="14608" x="5086350" y="3322638"/>
          <p14:tracePt t="14616" x="5100638" y="3322638"/>
          <p14:tracePt t="14624" x="5129213" y="3322638"/>
          <p14:tracePt t="14632" x="5157788" y="3322638"/>
          <p14:tracePt t="14641" x="5172075" y="3322638"/>
          <p14:tracePt t="14649" x="5200650" y="3322638"/>
          <p14:tracePt t="14657" x="5227638" y="3322638"/>
          <p14:tracePt t="14665" x="5256213" y="3322638"/>
          <p14:tracePt t="14673" x="5270500" y="3322638"/>
          <p14:tracePt t="14682" x="5284788" y="3322638"/>
          <p14:tracePt t="14690" x="5299075" y="3322638"/>
          <p14:tracePt t="14698" x="5313363" y="3322638"/>
          <p14:tracePt t="14707" x="5327650" y="3322638"/>
          <p14:tracePt t="14723" x="5334000" y="3322638"/>
          <p14:tracePt t="14846" x="5327650" y="3322638"/>
          <p14:tracePt t="14854" x="5299075" y="3336925"/>
          <p14:tracePt t="14863" x="5284788" y="3336925"/>
          <p14:tracePt t="14871" x="5256213" y="3336925"/>
          <p14:tracePt t="14879" x="5213350" y="3351213"/>
          <p14:tracePt t="14887" x="5157788" y="3365500"/>
          <p14:tracePt t="14895" x="5100638" y="3379788"/>
          <p14:tracePt t="14904" x="5030788" y="3394075"/>
          <p14:tracePt t="14912" x="4953000" y="3408363"/>
          <p14:tracePt t="14920" x="4868863" y="3422650"/>
          <p14:tracePt t="14928" x="4783138" y="3435350"/>
          <p14:tracePt t="14936" x="4692650" y="3463925"/>
          <p14:tracePt t="14945" x="4606925" y="3463925"/>
          <p14:tracePt t="14953" x="4508500" y="3478213"/>
          <p14:tracePt t="14961" x="4424363" y="3478213"/>
          <p14:tracePt t="14969" x="4332288" y="3478213"/>
          <p14:tracePt t="14977" x="4176713" y="3492500"/>
          <p14:tracePt t="14986" x="4070350" y="3492500"/>
          <p14:tracePt t="14994" x="3957638" y="3492500"/>
          <p14:tracePt t="15002" x="3816350" y="3492500"/>
          <p14:tracePt t="15010" x="3668713" y="3492500"/>
          <p14:tracePt t="15019" x="3506788" y="3492500"/>
          <p14:tracePt t="15027" x="3308350" y="3492500"/>
          <p14:tracePt t="15035" x="3105150" y="3492500"/>
          <p14:tracePt t="15043" x="2906713" y="3492500"/>
          <p14:tracePt t="15052" x="2687638" y="3506788"/>
          <p14:tracePt t="15060" x="2497138" y="3506788"/>
          <p14:tracePt t="15068" x="2286000" y="3535363"/>
          <p14:tracePt t="15076" x="2109788" y="3549650"/>
          <p14:tracePt t="15084" x="1947863" y="3562350"/>
          <p14:tracePt t="15092" x="1876425" y="3576638"/>
          <p14:tracePt t="15101" x="1735138" y="3584575"/>
          <p14:tracePt t="15109" x="1616075" y="3613150"/>
          <p14:tracePt t="15117" x="1517650" y="3613150"/>
          <p14:tracePt t="15125" x="1417638" y="3625850"/>
          <p14:tracePt t="15134" x="1354138" y="3640138"/>
          <p14:tracePt t="15142" x="1284288" y="3640138"/>
          <p14:tracePt t="15150" x="1270000" y="3654425"/>
          <p14:tracePt t="15158" x="1212850" y="3654425"/>
          <p14:tracePt t="15167" x="1157288" y="3654425"/>
          <p14:tracePt t="15175" x="1114425" y="3668713"/>
          <p14:tracePt t="15183" x="1073150" y="3668713"/>
          <p14:tracePt t="15191" x="1036638" y="3668713"/>
          <p14:tracePt t="15199" x="1009650" y="3668713"/>
          <p14:tracePt t="15208" x="995363" y="3668713"/>
          <p14:tracePt t="15216" x="952500" y="3668713"/>
          <p14:tracePt t="15224" x="938213" y="3683000"/>
          <p14:tracePt t="15232" x="909638" y="3683000"/>
          <p14:tracePt t="15240" x="895350" y="3683000"/>
          <p14:tracePt t="15249" x="882650" y="3683000"/>
          <p14:tracePt t="15257" x="868363" y="3683000"/>
          <p14:tracePt t="15265" x="854075" y="3683000"/>
          <p14:tracePt t="15282" x="839788" y="3683000"/>
          <p14:tracePt t="15306" x="839788" y="3697288"/>
          <p14:tracePt t="15339" x="854075" y="3697288"/>
          <p14:tracePt t="15348" x="868363" y="3697288"/>
          <p14:tracePt t="15364" x="895350" y="3697288"/>
          <p14:tracePt t="15372" x="923925" y="3697288"/>
          <p14:tracePt t="15380" x="952500" y="3697288"/>
          <p14:tracePt t="15388" x="981075" y="3683000"/>
          <p14:tracePt t="15396" x="1022350" y="3683000"/>
          <p14:tracePt t="15405" x="1073150" y="3668713"/>
          <p14:tracePt t="15413" x="1128713" y="3668713"/>
          <p14:tracePt t="15422" x="1185863" y="3668713"/>
          <p14:tracePt t="15430" x="1241425" y="3668713"/>
          <p14:tracePt t="15438" x="1312863" y="3654425"/>
          <p14:tracePt t="15446" x="1368425" y="3654425"/>
          <p14:tracePt t="15454" x="1431925" y="3654425"/>
          <p14:tracePt t="15462" x="1489075" y="3654425"/>
          <p14:tracePt t="15471" x="1558925" y="3654425"/>
          <p14:tracePt t="15479" x="1601788" y="3654425"/>
          <p14:tracePt t="15487" x="1657350" y="3654425"/>
          <p14:tracePt t="15495" x="1708150" y="3654425"/>
          <p14:tracePt t="15504" x="1749425" y="3654425"/>
          <p14:tracePt t="15512" x="1778000" y="3654425"/>
          <p14:tracePt t="15520" x="1847850" y="3654425"/>
          <p14:tracePt t="15528" x="1876425" y="3654425"/>
          <p14:tracePt t="15537" x="1905000" y="3654425"/>
          <p14:tracePt t="15545" x="1947863" y="3654425"/>
          <p14:tracePt t="15553" x="1982788" y="3654425"/>
          <p14:tracePt t="15561" x="1997075" y="3654425"/>
          <p14:tracePt t="15569" x="2038350" y="3654425"/>
          <p14:tracePt t="15578" x="2052638" y="3654425"/>
          <p14:tracePt t="15586" x="2081213" y="3654425"/>
          <p14:tracePt t="15594" x="2109788" y="3654425"/>
          <p14:tracePt t="15603" x="2124075" y="3654425"/>
          <p14:tracePt t="15611" x="2152650" y="3654425"/>
          <p14:tracePt t="15619" x="2165350" y="3654425"/>
          <p14:tracePt t="15627" x="2193925" y="3654425"/>
          <p14:tracePt t="15636" x="2208213" y="3654425"/>
          <p14:tracePt t="15644" x="2236788" y="3654425"/>
          <p14:tracePt t="15652" x="2251075" y="3654425"/>
          <p14:tracePt t="15660" x="2279650" y="3654425"/>
          <p14:tracePt t="15668" x="2300288" y="3654425"/>
          <p14:tracePt t="15676" x="2314575" y="3654425"/>
          <p14:tracePt t="15684" x="2343150" y="3654425"/>
          <p14:tracePt t="15692" x="2370138" y="3654425"/>
          <p14:tracePt t="15701" x="2398713" y="3654425"/>
          <p14:tracePt t="15709" x="2427288" y="3654425"/>
          <p14:tracePt t="15717" x="2441575" y="3654425"/>
          <p14:tracePt t="15725" x="2470150" y="3654425"/>
          <p14:tracePt t="15734" x="2497138" y="3654425"/>
          <p14:tracePt t="15742" x="2511425" y="3654425"/>
          <p14:tracePt t="15750" x="2540000" y="3654425"/>
          <p14:tracePt t="15758" x="2554288" y="3654425"/>
          <p14:tracePt t="15766" x="2568575" y="3654425"/>
          <p14:tracePt t="15775" x="2582863" y="3640138"/>
          <p14:tracePt t="15791" x="2589213" y="3640138"/>
          <p14:tracePt t="15799" x="2603500" y="3640138"/>
          <p14:tracePt t="15816" x="2617788" y="3640138"/>
          <p14:tracePt t="15832" x="2632075" y="3640138"/>
          <p14:tracePt t="15865" x="2646363" y="3640138"/>
          <p14:tracePt t="15881" x="2660650" y="3640138"/>
          <p14:tracePt t="15898" x="2673350" y="3640138"/>
          <p14:tracePt t="15906" x="2687638" y="3625850"/>
          <p14:tracePt t="15922" x="2701925" y="3625850"/>
          <p14:tracePt t="15931" x="2730500" y="3625850"/>
          <p14:tracePt t="15939" x="2744788" y="3625850"/>
          <p14:tracePt t="15947" x="2759075" y="3625850"/>
          <p14:tracePt t="15955" x="2773363" y="3613150"/>
          <p14:tracePt t="15964" x="2787650" y="3613150"/>
          <p14:tracePt t="15972" x="2814638" y="3613150"/>
          <p14:tracePt t="15980" x="2828925" y="3613150"/>
          <p14:tracePt t="15988" x="2843213" y="3613150"/>
          <p14:tracePt t="15996" x="2857500" y="3613150"/>
          <p14:tracePt t="16005" x="2871788" y="3613150"/>
          <p14:tracePt t="16013" x="2886075" y="3613150"/>
          <p14:tracePt t="16021" x="2892425" y="3613150"/>
          <p14:tracePt t="16029" x="2906713" y="3613150"/>
          <p14:tracePt t="16037" x="2921000" y="3613150"/>
          <p14:tracePt t="16046" x="2935288" y="3613150"/>
          <p14:tracePt t="16054" x="2949575" y="3613150"/>
          <p14:tracePt t="16062" x="2963863" y="3613150"/>
          <p14:tracePt t="16070" x="2978150" y="3613150"/>
          <p14:tracePt t="16078" x="2990850" y="3613150"/>
          <p14:tracePt t="16087" x="3005138" y="3613150"/>
          <p14:tracePt t="16095" x="3019425" y="3613150"/>
          <p14:tracePt t="16103" x="3033713" y="3613150"/>
          <p14:tracePt t="16120" x="3048000" y="3613150"/>
          <p14:tracePt t="16128" x="3062288" y="3613150"/>
          <p14:tracePt t="16136" x="3076575" y="3613150"/>
          <p14:tracePt t="16153" x="3090863" y="3613150"/>
          <p14:tracePt t="16161" x="3105150" y="3613150"/>
          <p14:tracePt t="16169" x="3117850" y="3613150"/>
          <p14:tracePt t="16177" x="3132138" y="3613150"/>
          <p14:tracePt t="16194" x="3146425" y="3613150"/>
          <p14:tracePt t="16202" x="3160713" y="3613150"/>
          <p14:tracePt t="16211" x="3175000" y="3613150"/>
          <p14:tracePt t="16219" x="3189288" y="3625850"/>
          <p14:tracePt t="16227" x="3203575" y="3625850"/>
          <p14:tracePt t="16243" x="3209925" y="3625850"/>
          <p14:tracePt t="16259" x="3224213" y="3625850"/>
          <p14:tracePt t="16276" x="3224213" y="3640138"/>
          <p14:tracePt t="16284" x="3238500" y="3640138"/>
          <p14:tracePt t="16317" x="3252788" y="3640138"/>
          <p14:tracePt t="16333" x="3267075" y="3654425"/>
          <p14:tracePt t="16350" x="3281363" y="3654425"/>
          <p14:tracePt t="16366" x="3295650" y="3668713"/>
          <p14:tracePt t="16374" x="3308350" y="3668713"/>
          <p14:tracePt t="16391" x="3322638" y="3668713"/>
          <p14:tracePt t="16399" x="3322638" y="3683000"/>
          <p14:tracePt t="16407" x="3336925" y="3683000"/>
          <p14:tracePt t="16415" x="3336925" y="3697288"/>
          <p14:tracePt t="16440" x="3351213" y="3711575"/>
          <p14:tracePt t="16456" x="3351213" y="3725863"/>
          <p14:tracePt t="16481" x="3351213" y="3740150"/>
          <p14:tracePt t="16514" x="3351213" y="3752850"/>
          <p14:tracePt t="16596" x="3351213" y="3740150"/>
          <p14:tracePt t="16629" x="3351213" y="3725863"/>
          <p14:tracePt t="16645" x="3365500" y="3711575"/>
          <p14:tracePt t="16654" x="3365500" y="3697288"/>
          <p14:tracePt t="16670" x="3379788" y="3683000"/>
          <p14:tracePt t="16678" x="3394075" y="3668713"/>
          <p14:tracePt t="16687" x="3408363" y="3654425"/>
          <p14:tracePt t="16695" x="3422650" y="3640138"/>
          <p14:tracePt t="16703" x="3435350" y="3625850"/>
          <p14:tracePt t="16711" x="3449638" y="3625850"/>
          <p14:tracePt t="16719" x="3478213" y="3613150"/>
          <p14:tracePt t="16728" x="3492500" y="3613150"/>
          <p14:tracePt t="16744" x="3513138" y="3613150"/>
          <p14:tracePt t="16752" x="3527425" y="3613150"/>
          <p14:tracePt t="16760" x="3541713" y="3613150"/>
          <p14:tracePt t="16769" x="3556000" y="3613150"/>
          <p14:tracePt t="16777" x="3570288" y="3613150"/>
          <p14:tracePt t="16793" x="3584575" y="3613150"/>
          <p14:tracePt t="16802" x="3598863" y="3613150"/>
          <p14:tracePt t="16810" x="3613150" y="3613150"/>
          <p14:tracePt t="16818" x="3625850" y="3613150"/>
          <p14:tracePt t="16826" x="3640138" y="3613150"/>
          <p14:tracePt t="16834" x="3654425" y="3613150"/>
          <p14:tracePt t="16843" x="3668713" y="3613150"/>
          <p14:tracePt t="16851" x="3683000" y="3598863"/>
          <p14:tracePt t="16859" x="3697288" y="3598863"/>
          <p14:tracePt t="16867" x="3697288" y="3584575"/>
          <p14:tracePt t="16876" x="3711575" y="3576638"/>
          <p14:tracePt t="16884" x="3725863" y="3576638"/>
          <p14:tracePt t="16892" x="3725863" y="3562350"/>
          <p14:tracePt t="16900" x="3752850" y="3535363"/>
          <p14:tracePt t="16908" x="3767138" y="3521075"/>
          <p14:tracePt t="16917" x="3781425" y="3506788"/>
          <p14:tracePt t="16925" x="3795713" y="3492500"/>
          <p14:tracePt t="16933" x="3795713" y="3463925"/>
          <p14:tracePt t="16941" x="3810000" y="3449638"/>
          <p14:tracePt t="16949" x="3816350" y="3449638"/>
          <p14:tracePt t="16958" x="3830638" y="3435350"/>
          <p14:tracePt t="16974" x="3844925" y="3435350"/>
          <p14:tracePt t="16982" x="3844925" y="3422650"/>
          <p14:tracePt t="16991" x="3859213" y="3422650"/>
          <p14:tracePt t="17073" x="3844925" y="3422650"/>
          <p14:tracePt t="17082" x="3844925" y="3435350"/>
          <p14:tracePt t="17089" x="3844925" y="3449638"/>
          <p14:tracePt t="17098" x="3830638" y="3449638"/>
          <p14:tracePt t="17106" x="3830638" y="3463925"/>
          <p14:tracePt t="17122" x="3816350" y="3478213"/>
          <p14:tracePt t="17180" x="3830638" y="3478213"/>
          <p14:tracePt t="17188" x="3844925" y="3478213"/>
          <p14:tracePt t="17196" x="3887788" y="3478213"/>
          <p14:tracePt t="17204" x="3902075" y="3463925"/>
          <p14:tracePt t="17212" x="3943350" y="3463925"/>
          <p14:tracePt t="17221" x="3971925" y="3449638"/>
          <p14:tracePt t="17229" x="4014788" y="3449638"/>
          <p14:tracePt t="17237" x="4057650" y="3449638"/>
          <p14:tracePt t="17245" x="4070350" y="3449638"/>
          <p14:tracePt t="17253" x="4113213" y="3449638"/>
          <p14:tracePt t="17262" x="4133850" y="3449638"/>
          <p14:tracePt t="17270" x="4176713" y="3449638"/>
          <p14:tracePt t="17278" x="4191000" y="3463925"/>
          <p14:tracePt t="17286" x="4219575" y="3463925"/>
          <p14:tracePt t="17295" x="4233863" y="3478213"/>
          <p14:tracePt t="17311" x="4248150" y="3492500"/>
          <p14:tracePt t="17344" x="4248150" y="3506788"/>
          <p14:tracePt t="17369" x="4233863" y="3506788"/>
          <p14:tracePt t="17385" x="4219575" y="3506788"/>
          <p14:tracePt t="17393" x="4205288" y="3506788"/>
          <p14:tracePt t="17418" x="4191000" y="3506788"/>
          <p14:tracePt t="17475" x="4205288" y="3506788"/>
          <p14:tracePt t="17484" x="4219575" y="3506788"/>
          <p14:tracePt t="17500" x="4233863" y="3492500"/>
          <p14:tracePt t="17516" x="4248150" y="3492500"/>
          <p14:tracePt t="17525" x="4260850" y="3492500"/>
          <p14:tracePt t="17533" x="4260850" y="3478213"/>
          <p14:tracePt t="17549" x="4275138" y="3478213"/>
          <p14:tracePt t="17566" x="4275138" y="3463925"/>
          <p14:tracePt t="17582" x="4289425" y="3463925"/>
          <p14:tracePt t="17607" x="4303713" y="3463925"/>
          <p14:tracePt t="17714" x="4289425" y="3463925"/>
          <p14:tracePt t="17730" x="4275138" y="3463925"/>
          <p14:tracePt t="17763" x="4260850" y="3463925"/>
          <p14:tracePt t="17796" x="4248150" y="3463925"/>
          <p14:tracePt t="17845" x="4248150" y="3449638"/>
          <p14:tracePt t="17862" x="4260850" y="3435350"/>
          <p14:tracePt t="17878" x="4275138" y="3435350"/>
          <p14:tracePt t="17886" x="4275138" y="3422650"/>
          <p14:tracePt t="17894" x="4289425" y="3422650"/>
          <p14:tracePt t="17919" x="4303713" y="3422650"/>
          <p14:tracePt t="19706" x="4318000" y="3422650"/>
          <p14:tracePt t="19715" x="4346575" y="3422650"/>
          <p14:tracePt t="19723" x="4387850" y="3422650"/>
          <p14:tracePt t="19733" x="4402138" y="3422650"/>
          <p14:tracePt t="19740" x="4438650" y="3408363"/>
          <p14:tracePt t="19748" x="4465638" y="3408363"/>
          <p14:tracePt t="19756" x="4508500" y="3394075"/>
          <p14:tracePt t="19765" x="4537075" y="3379788"/>
          <p14:tracePt t="19773" x="4551363" y="3365500"/>
          <p14:tracePt t="19780" x="4578350" y="3351213"/>
          <p14:tracePt t="19789" x="4606925" y="3336925"/>
          <p14:tracePt t="19797" x="4635500" y="3308350"/>
          <p14:tracePt t="19805" x="4664075" y="3281363"/>
          <p14:tracePt t="19813" x="4678363" y="3273425"/>
          <p14:tracePt t="19821" x="4692650" y="3244850"/>
          <p14:tracePt t="19830" x="4705350" y="3217863"/>
          <p14:tracePt t="19838" x="4705350" y="3189288"/>
          <p14:tracePt t="19846" x="4719638" y="3175000"/>
          <p14:tracePt t="19854" x="4719638" y="3146425"/>
          <p14:tracePt t="19862" x="4727575" y="3132138"/>
          <p14:tracePt t="19871" x="4727575" y="3117850"/>
          <p14:tracePt t="19879" x="4727575" y="3105150"/>
          <p14:tracePt t="19887" x="4727575" y="3090863"/>
          <p14:tracePt t="19904" x="4719638" y="3076575"/>
          <p14:tracePt t="19912" x="4705350" y="3076575"/>
          <p14:tracePt t="19920" x="4678363" y="3076575"/>
          <p14:tracePt t="19928" x="4664075" y="3076575"/>
          <p14:tracePt t="19937" x="4635500" y="3076575"/>
          <p14:tracePt t="19945" x="4621213" y="3076575"/>
          <p14:tracePt t="19953" x="4592638" y="3076575"/>
          <p14:tracePt t="19961" x="4578350" y="3090863"/>
          <p14:tracePt t="19969" x="4551363" y="3105150"/>
          <p14:tracePt t="19977" x="4551363" y="3132138"/>
          <p14:tracePt t="19986" x="4537075" y="3146425"/>
          <p14:tracePt t="19994" x="4537075" y="3160713"/>
          <p14:tracePt t="20003" x="4537075" y="3175000"/>
          <p14:tracePt t="20010" x="4537075" y="3189288"/>
          <p14:tracePt t="20018" x="4537075" y="3203575"/>
          <p14:tracePt t="20043" x="4551363" y="3217863"/>
          <p14:tracePt t="20060" x="4565650" y="3217863"/>
          <p14:tracePt t="20076" x="4578350" y="3217863"/>
          <p14:tracePt t="20084" x="4592638" y="3217863"/>
          <p14:tracePt t="20093" x="4606925" y="3217863"/>
          <p14:tracePt t="20101" x="4621213" y="3217863"/>
          <p14:tracePt t="20109" x="4635500" y="3217863"/>
          <p14:tracePt t="20117" x="4649788" y="3217863"/>
          <p14:tracePt t="20125" x="4664075" y="3217863"/>
          <p14:tracePt t="20134" x="4678363" y="3203575"/>
          <p14:tracePt t="20142" x="4692650" y="3203575"/>
          <p14:tracePt t="20158" x="4705350" y="3203575"/>
          <p14:tracePt t="20166" x="4719638" y="3203575"/>
          <p14:tracePt t="20175" x="4727575" y="3203575"/>
          <p14:tracePt t="20183" x="4741863" y="3189288"/>
          <p14:tracePt t="20199" x="4756150" y="3189288"/>
          <p14:tracePt t="20207" x="4768850" y="3189288"/>
          <p14:tracePt t="20224" x="4783138" y="3189288"/>
          <p14:tracePt t="20249" x="4797425" y="3189288"/>
          <p14:tracePt t="20265" x="4797425" y="3175000"/>
          <p14:tracePt t="20709" x="4811713" y="3175000"/>
          <p14:tracePt t="20717" x="4854575" y="3175000"/>
          <p14:tracePt t="20725" x="4883150" y="3175000"/>
          <p14:tracePt t="20733" x="4938713" y="3175000"/>
          <p14:tracePt t="20742" x="4981575" y="3189288"/>
          <p14:tracePt t="20750" x="5030788" y="3203575"/>
          <p14:tracePt t="20758" x="5073650" y="3217863"/>
          <p14:tracePt t="20766" x="5143500" y="3217863"/>
          <p14:tracePt t="20774" x="5200650" y="3232150"/>
          <p14:tracePt t="20783" x="5256213" y="3232150"/>
          <p14:tracePt t="20791" x="5327650" y="3244850"/>
          <p14:tracePt t="20799" x="5376863" y="3244850"/>
          <p14:tracePt t="20807" x="5432425" y="3259138"/>
          <p14:tracePt t="20815" x="5503863" y="3259138"/>
          <p14:tracePt t="20824" x="5559425" y="3273425"/>
          <p14:tracePt t="20832" x="5616575" y="3273425"/>
          <p14:tracePt t="20840" x="5680075" y="3281363"/>
          <p14:tracePt t="20848" x="5749925" y="3281363"/>
          <p14:tracePt t="20856" x="5807075" y="3295650"/>
          <p14:tracePt t="20865" x="5862638" y="3295650"/>
          <p14:tracePt t="20873" x="5934075" y="3308350"/>
          <p14:tracePt t="20881" x="5983288" y="3308350"/>
          <p14:tracePt t="20890" x="6038850" y="3322638"/>
          <p14:tracePt t="20898" x="6096000" y="3322638"/>
          <p14:tracePt t="20906" x="6153150" y="3336925"/>
          <p14:tracePt t="20915" x="6194425" y="3336925"/>
          <p14:tracePt t="20923" x="6237288" y="3336925"/>
          <p14:tracePt t="20931" x="6251575" y="3351213"/>
          <p14:tracePt t="20939" x="6272213" y="3365500"/>
          <p14:tracePt t="20947" x="6300788" y="3365500"/>
          <p14:tracePt t="20955" x="6329363" y="3379788"/>
          <p14:tracePt t="20963" x="6343650" y="3379788"/>
          <p14:tracePt t="20972" x="6356350" y="3379788"/>
          <p14:tracePt t="20980" x="6356350" y="3394075"/>
          <p14:tracePt t="20996" x="6370638" y="3394075"/>
          <p14:tracePt t="21013" x="6370638" y="3408363"/>
          <p14:tracePt t="21350" x="6384925" y="3408363"/>
          <p14:tracePt t="21358" x="6413500" y="3408363"/>
          <p14:tracePt t="21366" x="6456363" y="3408363"/>
          <p14:tracePt t="21374" x="6497638" y="3422650"/>
          <p14:tracePt t="21383" x="6526213" y="3422650"/>
          <p14:tracePt t="21391" x="6575425" y="3435350"/>
          <p14:tracePt t="21399" x="6604000" y="3435350"/>
          <p14:tracePt t="21407" x="6646863" y="3435350"/>
          <p14:tracePt t="21415" x="6673850" y="3435350"/>
          <p14:tracePt t="21424" x="6716713" y="3435350"/>
          <p14:tracePt t="21432" x="6745288" y="3435350"/>
          <p14:tracePt t="21440" x="6788150" y="3435350"/>
          <p14:tracePt t="21448" x="6829425" y="3435350"/>
          <p14:tracePt t="21457" x="6858000" y="3435350"/>
          <p14:tracePt t="21465" x="6892925" y="3435350"/>
          <p14:tracePt t="21473" x="6935788" y="3435350"/>
          <p14:tracePt t="21481" x="6991350" y="3435350"/>
          <p14:tracePt t="21490" x="7034213" y="3435350"/>
          <p14:tracePt t="21498" x="7091363" y="3435350"/>
          <p14:tracePt t="21506" x="7169150" y="3435350"/>
          <p14:tracePt t="21515" x="7239000" y="3435350"/>
          <p14:tracePt t="21523" x="7308850" y="3435350"/>
          <p14:tracePt t="21530" x="7380288" y="3435350"/>
          <p14:tracePt t="21539" x="7450138" y="3435350"/>
          <p14:tracePt t="21547" x="7513638" y="3435350"/>
          <p14:tracePt t="21555" x="7585075" y="3435350"/>
          <p14:tracePt t="21563" x="7654925" y="3435350"/>
          <p14:tracePt t="21571" x="7712075" y="3435350"/>
          <p14:tracePt t="21580" x="7789863" y="3422650"/>
          <p14:tracePt t="21588" x="7859713" y="3422650"/>
          <p14:tracePt t="21596" x="7916863" y="3408363"/>
          <p14:tracePt t="21604" x="7972425" y="3394075"/>
          <p14:tracePt t="21612" x="8043863" y="3379788"/>
          <p14:tracePt t="21621" x="8093075" y="3365500"/>
          <p14:tracePt t="21629" x="8148638" y="3351213"/>
          <p14:tracePt t="21637" x="8220075" y="3336925"/>
          <p14:tracePt t="21645" x="8261350" y="3336925"/>
          <p14:tracePt t="21654" x="8332788" y="3322638"/>
          <p14:tracePt t="21662" x="8382000" y="3322638"/>
          <p14:tracePt t="21670" x="8439150" y="3322638"/>
          <p14:tracePt t="21678" x="8494713" y="3308350"/>
          <p14:tracePt t="21686" x="8578850" y="3308350"/>
          <p14:tracePt t="21695" x="8636000" y="3308350"/>
          <p14:tracePt t="21703" x="8699500" y="3295650"/>
          <p14:tracePt t="21711" x="8756650" y="3295650"/>
          <p14:tracePt t="21719" x="8826500" y="3295650"/>
          <p14:tracePt t="21728" x="8883650" y="3281363"/>
          <p14:tracePt t="21736" x="8939213" y="3281363"/>
          <p14:tracePt t="21744" x="8967788" y="3273425"/>
          <p14:tracePt t="21752" x="9017000" y="3273425"/>
          <p14:tracePt t="21760" x="9059863" y="3259138"/>
          <p14:tracePt t="21769" x="9086850" y="3244850"/>
          <p14:tracePt t="21777" x="9115425" y="3244850"/>
          <p14:tracePt t="21785" x="9144000" y="3232150"/>
          <p14:tracePt t="21793" x="9158288" y="3217863"/>
          <p14:tracePt t="21801" x="9186863" y="3217863"/>
          <p14:tracePt t="21810" x="9201150" y="3217863"/>
          <p14:tracePt t="21818" x="9228138" y="3203575"/>
          <p14:tracePt t="22089" x="9213850" y="3189288"/>
          <p14:tracePt t="22098" x="9213850" y="3175000"/>
          <p14:tracePt t="22105" x="9201150" y="3160713"/>
          <p14:tracePt t="22114" x="9186863" y="3132138"/>
          <p14:tracePt t="22123" x="9172575" y="3117850"/>
          <p14:tracePt t="22130" x="9158288" y="3105150"/>
          <p14:tracePt t="22139" x="9144000" y="3090863"/>
          <p14:tracePt t="22147" x="9144000" y="3076575"/>
          <p14:tracePt t="22155" x="9115425" y="3062288"/>
          <p14:tracePt t="22163" x="9115425" y="3048000"/>
          <p14:tracePt t="22171" x="9101138" y="3033713"/>
          <p14:tracePt t="22188" x="9086850" y="3019425"/>
          <p14:tracePt t="22204" x="9074150" y="3019425"/>
          <p14:tracePt t="22221" x="9059863" y="3019425"/>
          <p14:tracePt t="22237" x="9045575" y="3019425"/>
          <p14:tracePt t="22253" x="9031288" y="3019425"/>
          <p14:tracePt t="22262" x="9017000" y="3019425"/>
          <p14:tracePt t="22270" x="9002713" y="3019425"/>
          <p14:tracePt t="22278" x="8988425" y="3019425"/>
          <p14:tracePt t="22286" x="8967788" y="3019425"/>
          <p14:tracePt t="22295" x="8953500" y="3019425"/>
          <p14:tracePt t="22303" x="8939213" y="3019425"/>
          <p14:tracePt t="22311" x="8910638" y="3019425"/>
          <p14:tracePt t="22327" x="8896350" y="3019425"/>
          <p14:tracePt t="22336" x="8883650" y="3005138"/>
          <p14:tracePt t="22418" x="8896350" y="3019425"/>
          <p14:tracePt t="22434" x="8910638" y="3033713"/>
          <p14:tracePt t="22443" x="8924925" y="3033713"/>
          <p14:tracePt t="22451" x="8939213" y="3033713"/>
          <p14:tracePt t="22459" x="8953500" y="3048000"/>
          <p14:tracePt t="22467" x="8967788" y="3048000"/>
          <p14:tracePt t="22483" x="8982075" y="3048000"/>
          <p14:tracePt t="22492" x="8982075" y="3062288"/>
          <p14:tracePt t="22500" x="8988425" y="3062288"/>
          <p14:tracePt t="22516" x="8988425" y="3076575"/>
          <p14:tracePt t="22541" x="9002713" y="3076575"/>
          <p14:tracePt t="22615" x="9017000" y="3076575"/>
          <p14:tracePt t="22656" x="9031288" y="3076575"/>
          <p14:tracePt t="22673" x="9031288" y="3062288"/>
          <p14:tracePt t="22689" x="9045575" y="3062288"/>
          <p14:tracePt t="22698" x="9045575" y="3048000"/>
          <p14:tracePt t="22828" x="9031288" y="3048000"/>
          <p14:tracePt t="23009" x="9045575" y="3048000"/>
          <p14:tracePt t="23018" x="9101138" y="3048000"/>
          <p14:tracePt t="23026" x="9172575" y="3048000"/>
          <p14:tracePt t="23034" x="9256713" y="3048000"/>
          <p14:tracePt t="23042" x="9334500" y="3048000"/>
          <p14:tracePt t="23050" x="9475788" y="3048000"/>
          <p14:tracePt t="23059" x="9637713" y="3048000"/>
          <p14:tracePt t="23067" x="9807575" y="3048000"/>
          <p14:tracePt t="23075" x="9891713" y="3062288"/>
          <p14:tracePt t="23083" x="10026650" y="3090863"/>
          <p14:tracePt t="23091" x="10153650" y="3117850"/>
          <p14:tracePt t="23100" x="10244138" y="3146425"/>
          <p14:tracePt t="23108" x="10287000" y="3160713"/>
          <p14:tracePt t="23116" x="10356850" y="3175000"/>
          <p14:tracePt t="23124" x="10414000" y="3203575"/>
          <p14:tracePt t="23133" x="10456863" y="3203575"/>
          <p14:tracePt t="23141" x="10483850" y="3203575"/>
          <p14:tracePt t="23149" x="10512425" y="3217863"/>
          <p14:tracePt t="23157" x="10534650" y="3217863"/>
          <p14:tracePt t="23174" x="10547350" y="3217863"/>
          <p14:tracePt t="23182" x="10561638" y="3217863"/>
          <p14:tracePt t="23190" x="10575925" y="3217863"/>
          <p14:tracePt t="23207" x="10590213" y="3189288"/>
          <p14:tracePt t="23215" x="10590213" y="3175000"/>
          <p14:tracePt t="23223" x="10604500" y="3160713"/>
          <p14:tracePt t="23231" x="10604500" y="3132138"/>
          <p14:tracePt t="23239" x="10604500" y="3117850"/>
          <p14:tracePt t="23248" x="10618788" y="3090863"/>
          <p14:tracePt t="23256" x="10618788" y="3062288"/>
          <p14:tracePt t="23264" x="10618788" y="3033713"/>
          <p14:tracePt t="23272" x="10618788" y="3019425"/>
          <p14:tracePt t="23281" x="10618788" y="2990850"/>
          <p14:tracePt t="23289" x="10618788" y="2978150"/>
          <p14:tracePt t="23297" x="10618788" y="2963863"/>
          <p14:tracePt t="23305" x="10618788" y="2955925"/>
          <p14:tracePt t="23313" x="10604500" y="2955925"/>
          <p14:tracePt t="23322" x="10604500" y="2941638"/>
          <p14:tracePt t="23330" x="10590213" y="2941638"/>
          <p14:tracePt t="23354" x="10575925" y="2955925"/>
          <p14:tracePt t="23363" x="10575925" y="2978150"/>
          <p14:tracePt t="23371" x="10561638" y="3005138"/>
          <p14:tracePt t="23379" x="10547350" y="3048000"/>
          <p14:tracePt t="23387" x="10547350" y="3076575"/>
          <p14:tracePt t="23396" x="10534650" y="3132138"/>
          <p14:tracePt t="23404" x="10520363" y="3175000"/>
          <p14:tracePt t="23412" x="10520363" y="3189288"/>
          <p14:tracePt t="23420" x="10512425" y="3232150"/>
          <p14:tracePt t="23428" x="10512425" y="3273425"/>
          <p14:tracePt t="23437" x="10512425" y="3295650"/>
          <p14:tracePt t="23445" x="10512425" y="3308350"/>
          <p14:tracePt t="23453" x="10512425" y="3322638"/>
          <p14:tracePt t="23461" x="10512425" y="3336925"/>
          <p14:tracePt t="23469" x="10512425" y="3351213"/>
          <p14:tracePt t="23478" x="10520363" y="3351213"/>
          <p14:tracePt t="23486" x="10534650" y="3351213"/>
          <p14:tracePt t="23494" x="10547350" y="3351213"/>
          <p14:tracePt t="23502" x="10561638" y="3351213"/>
          <p14:tracePt t="23511" x="10575925" y="3351213"/>
          <p14:tracePt t="23519" x="10590213" y="3351213"/>
          <p14:tracePt t="23527" x="10604500" y="3351213"/>
          <p14:tracePt t="23536" x="10618788" y="3336925"/>
          <p14:tracePt t="23552" x="10633075" y="3336925"/>
          <p14:tracePt t="23560" x="10647363" y="3322638"/>
          <p14:tracePt t="23569" x="10661650" y="3322638"/>
          <p14:tracePt t="23576" x="10674350" y="3322638"/>
          <p14:tracePt t="23593" x="10688638" y="3322638"/>
          <p14:tracePt t="23609" x="10702925" y="3322638"/>
          <p14:tracePt t="23634" x="10717213" y="3322638"/>
          <p14:tracePt t="23967" x="10702925" y="3322638"/>
          <p14:tracePt t="23975" x="10688638" y="3322638"/>
          <p14:tracePt t="23983" x="10647363" y="3308350"/>
          <p14:tracePt t="23991" x="10604500" y="3308350"/>
          <p14:tracePt t="24000" x="10520363" y="3281363"/>
          <p14:tracePt t="24008" x="10442575" y="3273425"/>
          <p14:tracePt t="24016" x="10329863" y="3244850"/>
          <p14:tracePt t="24024" x="10180638" y="3217863"/>
          <p14:tracePt t="24032" x="9906000" y="3175000"/>
          <p14:tracePt t="24041" x="9652000" y="3132138"/>
          <p14:tracePt t="24049" x="9377363" y="3090863"/>
          <p14:tracePt t="24057" x="9031288" y="3048000"/>
          <p14:tracePt t="24065" x="8636000" y="2990850"/>
          <p14:tracePt t="24074" x="8248650" y="2927350"/>
          <p14:tracePt t="24082" x="7831138" y="2886075"/>
          <p14:tracePt t="24090" x="7408863" y="2828925"/>
          <p14:tracePt t="24098" x="6964363" y="2787650"/>
          <p14:tracePt t="24107" x="6554788" y="2759075"/>
          <p14:tracePt t="24115" x="6370638" y="2744788"/>
          <p14:tracePt t="24123" x="6026150" y="2716213"/>
          <p14:tracePt t="24131" x="5721350" y="2701925"/>
          <p14:tracePt t="24139" x="5446713" y="2687638"/>
          <p14:tracePt t="24148" x="5227638" y="2687638"/>
          <p14:tracePt t="24156" x="5143500" y="2687638"/>
          <p14:tracePt t="24164" x="4967288" y="2687638"/>
          <p14:tracePt t="24172" x="4826000" y="2687638"/>
          <p14:tracePt t="24181" x="4719638" y="2687638"/>
          <p14:tracePt t="24189" x="4621213" y="2687638"/>
          <p14:tracePt t="24197" x="4592638" y="2687638"/>
          <p14:tracePt t="24205" x="4522788" y="2687638"/>
          <p14:tracePt t="24213" x="4479925" y="2687638"/>
          <p14:tracePt t="24222" x="4438650" y="2701925"/>
          <p14:tracePt t="24230" x="4416425" y="2701925"/>
          <p14:tracePt t="24238" x="4402138" y="2701925"/>
          <p14:tracePt t="24468" x="4375150" y="2701925"/>
          <p14:tracePt t="24476" x="4332288" y="2701925"/>
          <p14:tracePt t="24484" x="4289425" y="2716213"/>
          <p14:tracePt t="24493" x="4260850" y="2730500"/>
          <p14:tracePt t="24501" x="4191000" y="2744788"/>
          <p14:tracePt t="24509" x="4148138" y="2759075"/>
          <p14:tracePt t="24517" x="4057650" y="2773363"/>
          <p14:tracePt t="24525" x="3943350" y="2787650"/>
          <p14:tracePt t="24534" x="3844925" y="2814638"/>
          <p14:tracePt t="24542" x="3752850" y="2828925"/>
          <p14:tracePt t="24550" x="3654425" y="2843213"/>
          <p14:tracePt t="24558" x="3570288" y="2857500"/>
          <p14:tracePt t="24566" x="3541713" y="2857500"/>
          <p14:tracePt t="24575" x="3463925" y="2871788"/>
          <p14:tracePt t="24583" x="3422650" y="2886075"/>
          <p14:tracePt t="24591" x="3379788" y="2900363"/>
          <p14:tracePt t="24599" x="3365500" y="2900363"/>
          <p14:tracePt t="24608" x="3336925" y="2914650"/>
          <p14:tracePt t="24632" x="3336925" y="2927350"/>
          <p14:tracePt t="24673" x="3351213" y="2927350"/>
          <p14:tracePt t="24682" x="3365500" y="2927350"/>
          <p14:tracePt t="24690" x="3379788" y="2927350"/>
          <p14:tracePt t="24699" x="3394075" y="2927350"/>
          <p14:tracePt t="24707" x="3408363" y="2914650"/>
          <p14:tracePt t="24715" x="3422650" y="2914650"/>
          <p14:tracePt t="24723" x="3435350" y="2914650"/>
          <p14:tracePt t="24739" x="3449638" y="2914650"/>
          <p14:tracePt t="24748" x="3449638" y="2900363"/>
          <p14:tracePt t="24756" x="3463925" y="2900363"/>
          <p14:tracePt t="24765" x="3478213" y="2900363"/>
          <p14:tracePt t="24780" x="3478213" y="2886075"/>
          <p14:tracePt t="24788" x="3492500" y="2886075"/>
          <p14:tracePt t="24797" x="3506788" y="2886075"/>
          <p14:tracePt t="24813" x="3513138" y="2886075"/>
          <p14:tracePt t="24821" x="3527425" y="2886075"/>
          <p14:tracePt t="24838" x="3541713" y="2886075"/>
          <p14:tracePt t="24846" x="3556000" y="2886075"/>
          <p14:tracePt t="24862" x="3570288" y="2886075"/>
          <p14:tracePt t="24879" x="3584575" y="2886075"/>
          <p14:tracePt t="24912" x="3598863" y="2886075"/>
          <p14:tracePt t="24944" x="3613150" y="2886075"/>
          <p14:tracePt t="25018" x="3613150" y="2900363"/>
          <p14:tracePt t="25084" x="3613150" y="2914650"/>
          <p14:tracePt t="25166" x="3613150" y="2927350"/>
          <p14:tracePt t="25199" x="3598863" y="2927350"/>
          <p14:tracePt t="25216" x="3598863" y="2941638"/>
          <p14:tracePt t="25257" x="3584575" y="2955925"/>
          <p14:tracePt t="25421" x="3598863" y="2955925"/>
          <p14:tracePt t="25446" x="3613150" y="2955925"/>
          <p14:tracePt t="25462" x="3625850" y="2955925"/>
          <p14:tracePt t="25479" x="3640138" y="2955925"/>
          <p14:tracePt t="25495" x="3654425" y="2955925"/>
          <p14:tracePt t="25512" x="3668713" y="2955925"/>
          <p14:tracePt t="25536" x="3683000" y="2955925"/>
          <p14:tracePt t="25553" x="3697288" y="2955925"/>
          <p14:tracePt t="26185" x="3697288" y="2963863"/>
          <p14:tracePt t="26341" x="3683000" y="2963863"/>
          <p14:tracePt t="26399" x="3683000" y="2978150"/>
          <p14:tracePt t="26514" x="3668713" y="2978150"/>
          <p14:tracePt t="26530" x="3668713" y="2990850"/>
          <p14:tracePt t="26613" x="3654425" y="3005138"/>
          <p14:tracePt t="26678" x="3640138" y="3005138"/>
          <p14:tracePt t="26736" x="3625850" y="3005138"/>
          <p14:tracePt t="26744" x="3625850" y="3019425"/>
          <p14:tracePt t="26785" x="3613150" y="3019425"/>
          <p14:tracePt t="27574" x="3625850" y="3019425"/>
          <p14:tracePt t="27582" x="3668713" y="3019425"/>
          <p14:tracePt t="27590" x="3725863" y="3019425"/>
          <p14:tracePt t="27599" x="3816350" y="3005138"/>
          <p14:tracePt t="27607" x="3930650" y="3005138"/>
          <p14:tracePt t="27615" x="4084638" y="3005138"/>
          <p14:tracePt t="27623" x="4248150" y="3005138"/>
          <p14:tracePt t="27631" x="4424363" y="3005138"/>
          <p14:tracePt t="27640" x="4621213" y="3005138"/>
          <p14:tracePt t="27648" x="4826000" y="3005138"/>
          <p14:tracePt t="27656" x="5045075" y="3005138"/>
          <p14:tracePt t="27664" x="5256213" y="3048000"/>
          <p14:tracePt t="27672" x="5518150" y="3062288"/>
          <p14:tracePt t="27681" x="5934075" y="3117850"/>
          <p14:tracePt t="27689" x="6237288" y="3160713"/>
          <p14:tracePt t="27697" x="6554788" y="3217863"/>
          <p14:tracePt t="27705" x="6858000" y="3273425"/>
          <p14:tracePt t="27714" x="7019925" y="3308350"/>
          <p14:tracePt t="27722" x="7308850" y="3365500"/>
          <p14:tracePt t="27730" x="7570788" y="3422650"/>
          <p14:tracePt t="27738" x="7683500" y="3463925"/>
          <p14:tracePt t="27746" x="7874000" y="3506788"/>
          <p14:tracePt t="27755" x="8043863" y="3549650"/>
          <p14:tracePt t="27763" x="8162925" y="3584575"/>
          <p14:tracePt t="27771" x="8191500" y="3584575"/>
          <p14:tracePt t="27779" x="8261350" y="3613150"/>
          <p14:tracePt t="27788" x="8304213" y="3625850"/>
          <p14:tracePt t="27796" x="8332788" y="3640138"/>
          <p14:tracePt t="27804" x="8347075" y="3654425"/>
          <p14:tracePt t="27812" x="8347075" y="3668713"/>
          <p14:tracePt t="27820" x="8361363" y="3668713"/>
          <p14:tracePt t="28757" x="8361363" y="3654425"/>
          <p14:tracePt t="28765" x="8375650" y="3640138"/>
          <p14:tracePt t="28774" x="8396288" y="3613150"/>
          <p14:tracePt t="28782" x="8439150" y="3584575"/>
          <p14:tracePt t="28790" x="8466138" y="3576638"/>
          <p14:tracePt t="28798" x="8509000" y="3549650"/>
          <p14:tracePt t="28807" x="8551863" y="3535363"/>
          <p14:tracePt t="28815" x="8593138" y="3521075"/>
          <p14:tracePt t="28823" x="8650288" y="3506788"/>
          <p14:tracePt t="28831" x="8699500" y="3492500"/>
          <p14:tracePt t="28839" x="8756650" y="3478213"/>
          <p14:tracePt t="28848" x="8783638" y="3478213"/>
          <p14:tracePt t="28856" x="8826500" y="3478213"/>
          <p14:tracePt t="28864" x="8869363" y="3463925"/>
          <p14:tracePt t="28872" x="8910638" y="3463925"/>
          <p14:tracePt t="28880" x="8939213" y="3449638"/>
          <p14:tracePt t="28889" x="8967788" y="3449638"/>
          <p14:tracePt t="28897" x="8988425" y="3449638"/>
          <p14:tracePt t="28905" x="9002713" y="3449638"/>
          <p14:tracePt t="28921" x="9017000" y="3449638"/>
          <p14:tracePt t="28930" x="9031288" y="3449638"/>
          <p14:tracePt t="28954" x="9045575" y="3449638"/>
          <p14:tracePt t="28971" x="9059863" y="3449638"/>
          <p14:tracePt t="29012" x="9059863" y="3435350"/>
          <p14:tracePt t="29201" x="9059863" y="3449638"/>
          <p14:tracePt t="29291" x="9059863" y="3463925"/>
          <p14:tracePt t="29308" x="9045575" y="3463925"/>
          <p14:tracePt t="29414" x="9045575" y="3449638"/>
          <p14:tracePt t="29431" x="9045575" y="3435350"/>
          <p14:tracePt t="29456" x="9045575" y="3422650"/>
          <p14:tracePt t="29472" x="9045575" y="3408363"/>
          <p14:tracePt t="29488" x="9045575" y="3394075"/>
          <p14:tracePt t="29513" x="9045575" y="3379788"/>
          <p14:tracePt t="29530" x="9045575" y="3365500"/>
          <p14:tracePt t="29571" x="9045575" y="3351213"/>
          <p14:tracePt t="29603" x="9045575" y="3336925"/>
          <p14:tracePt t="29628" x="9045575" y="3322638"/>
          <p14:tracePt t="29645" x="9031288" y="3308350"/>
          <p14:tracePt t="29661" x="9031288" y="3295650"/>
          <p14:tracePt t="29677" x="9017000" y="3281363"/>
          <p14:tracePt t="29694" x="9017000" y="3273425"/>
          <p14:tracePt t="29711" x="9002713" y="3259138"/>
          <p14:tracePt t="29727" x="8988425" y="3244850"/>
          <p14:tracePt t="29743" x="8982075" y="3232150"/>
          <p14:tracePt t="29760" x="8967788" y="3217863"/>
          <p14:tracePt t="29768" x="8967788" y="3203575"/>
          <p14:tracePt t="29776" x="8953500" y="3189288"/>
          <p14:tracePt t="29793" x="8939213" y="3175000"/>
          <p14:tracePt t="29809" x="8924925" y="3160713"/>
          <p14:tracePt t="29826" x="8910638" y="3160713"/>
          <p14:tracePt t="29850" x="8896350" y="3160713"/>
          <p14:tracePt t="29875" x="8883650" y="3160713"/>
          <p14:tracePt t="29908" x="8883650" y="3175000"/>
          <p14:tracePt t="29916" x="8883650" y="3189288"/>
          <p14:tracePt t="29924" x="8883650" y="3203575"/>
          <p14:tracePt t="29940" x="8883650" y="3217863"/>
          <p14:tracePt t="29949" x="8883650" y="3232150"/>
          <p14:tracePt t="29973" x="8883650" y="3244850"/>
          <p14:tracePt t="30023" x="8896350" y="3244850"/>
          <p14:tracePt t="34175" x="8869363" y="3244850"/>
          <p14:tracePt t="34183" x="8840788" y="3244850"/>
          <p14:tracePt t="34191" x="8797925" y="3244850"/>
          <p14:tracePt t="34200" x="8699500" y="3259138"/>
          <p14:tracePt t="34208" x="8607425" y="3259138"/>
          <p14:tracePt t="34216" x="8494713" y="3281363"/>
          <p14:tracePt t="34224" x="8424863" y="3281363"/>
          <p14:tracePt t="34233" x="8234363" y="3295650"/>
          <p14:tracePt t="34241" x="8093075" y="3295650"/>
          <p14:tracePt t="34249" x="7958138" y="3322638"/>
          <p14:tracePt t="34257" x="7816850" y="3336925"/>
          <p14:tracePt t="34265" x="7669213" y="3351213"/>
          <p14:tracePt t="34274" x="7513638" y="3379788"/>
          <p14:tracePt t="34282" x="7366000" y="3394075"/>
          <p14:tracePt t="34290" x="7210425" y="3408363"/>
          <p14:tracePt t="34298" x="7048500" y="3449638"/>
          <p14:tracePt t="34306" x="6907213" y="3478213"/>
          <p14:tracePt t="34315" x="6773863" y="3506788"/>
          <p14:tracePt t="34323" x="6618288" y="3521075"/>
          <p14:tracePt t="34331" x="6561138" y="3535363"/>
          <p14:tracePt t="34339" x="6427788" y="3562350"/>
          <p14:tracePt t="34347" x="6315075" y="3584575"/>
          <p14:tracePt t="34356" x="6223000" y="3598863"/>
          <p14:tracePt t="34364" x="6138863" y="3625850"/>
          <p14:tracePt t="34372" x="6096000" y="3625850"/>
          <p14:tracePt t="34380" x="5997575" y="3654425"/>
          <p14:tracePt t="34389" x="5969000" y="3668713"/>
          <p14:tracePt t="34397" x="5934075" y="3683000"/>
          <p14:tracePt t="34405" x="5891213" y="3697288"/>
          <p14:tracePt t="34413" x="5862638" y="3697288"/>
          <p14:tracePt t="34421" x="5848350" y="3711575"/>
          <p14:tracePt t="34430" x="5835650" y="3711575"/>
          <p14:tracePt t="34438" x="5821363" y="3725863"/>
          <p14:tracePt t="34446" x="5807075" y="3725863"/>
          <p14:tracePt t="34734" x="5792788" y="3725863"/>
          <p14:tracePt t="34742" x="5778500" y="3725863"/>
          <p14:tracePt t="34750" x="5749925" y="3740150"/>
          <p14:tracePt t="34758" x="5708650" y="3752850"/>
          <p14:tracePt t="34767" x="5665788" y="3767138"/>
          <p14:tracePt t="34775" x="5630863" y="3795713"/>
          <p14:tracePt t="34783" x="5573713" y="3824288"/>
          <p14:tracePt t="34791" x="5518150" y="3852863"/>
          <p14:tracePt t="34799" x="5446713" y="3867150"/>
          <p14:tracePt t="34808" x="5391150" y="3894138"/>
          <p14:tracePt t="34816" x="5348288" y="3916363"/>
          <p14:tracePt t="34824" x="5284788" y="3943350"/>
          <p14:tracePt t="34832" x="5241925" y="3971925"/>
          <p14:tracePt t="34840" x="5186363" y="4000500"/>
          <p14:tracePt t="34849" x="5129213" y="4029075"/>
          <p14:tracePt t="34857" x="5086350" y="4043363"/>
          <p14:tracePt t="34865" x="5045075" y="4070350"/>
          <p14:tracePt t="34873" x="4995863" y="4084638"/>
          <p14:tracePt t="34881" x="4938713" y="4113213"/>
          <p14:tracePt t="34890" x="4895850" y="4141788"/>
          <p14:tracePt t="34898" x="4840288" y="4156075"/>
          <p14:tracePt t="34906" x="4783138" y="4184650"/>
          <p14:tracePt t="34914" x="4741863" y="4197350"/>
          <p14:tracePt t="34923" x="4705350" y="4205288"/>
          <p14:tracePt t="34931" x="4664075" y="4233863"/>
          <p14:tracePt t="34939" x="4635500" y="4233863"/>
          <p14:tracePt t="34947" x="4606925" y="4248150"/>
          <p14:tracePt t="34955" x="4565650" y="4260850"/>
          <p14:tracePt t="34964" x="4522788" y="4275138"/>
          <p14:tracePt t="34972" x="4479925" y="4289425"/>
          <p14:tracePt t="34980" x="4465638" y="4289425"/>
          <p14:tracePt t="34988" x="4438650" y="4303713"/>
          <p14:tracePt t="34996" x="4402138" y="4303713"/>
          <p14:tracePt t="35005" x="4387850" y="4318000"/>
          <p14:tracePt t="35013" x="4360863" y="4318000"/>
          <p14:tracePt t="35021" x="4332288" y="4332288"/>
          <p14:tracePt t="35029" x="4318000" y="4332288"/>
          <p14:tracePt t="35038" x="4303713" y="4332288"/>
          <p14:tracePt t="35046" x="4275138" y="4332288"/>
          <p14:tracePt t="35054" x="4260850" y="4346575"/>
          <p14:tracePt t="35062" x="4248150" y="4346575"/>
          <p14:tracePt t="35070" x="4233863" y="4346575"/>
          <p14:tracePt t="35079" x="4219575" y="4346575"/>
          <p14:tracePt t="35095" x="4205288" y="4346575"/>
          <p14:tracePt t="35103" x="4191000" y="4346575"/>
          <p14:tracePt t="35120" x="4176713" y="4346575"/>
          <p14:tracePt t="35136" x="4162425" y="4346575"/>
          <p14:tracePt t="35153" x="4148138" y="4346575"/>
          <p14:tracePt t="35169" x="4133850" y="4346575"/>
          <p14:tracePt t="35186" x="4121150" y="4346575"/>
          <p14:tracePt t="35194" x="4113213" y="4346575"/>
          <p14:tracePt t="35203" x="4098925" y="4346575"/>
          <p14:tracePt t="35211" x="4084638" y="4346575"/>
          <p14:tracePt t="35219" x="4070350" y="4360863"/>
          <p14:tracePt t="35227" x="4057650" y="4360863"/>
          <p14:tracePt t="35236" x="4043363" y="4360863"/>
          <p14:tracePt t="35244" x="4014788" y="4375150"/>
          <p14:tracePt t="35252" x="4000500" y="4375150"/>
          <p14:tracePt t="35259" x="3986213" y="4375150"/>
          <p14:tracePt t="35268" x="3971925" y="4375150"/>
          <p14:tracePt t="35276" x="3957638" y="4375150"/>
          <p14:tracePt t="35284" x="3943350" y="4375150"/>
          <p14:tracePt t="35301" x="3930650" y="4375150"/>
          <p14:tracePt t="35317" x="3916363" y="4375150"/>
          <p14:tracePt t="35333" x="3902075" y="4375150"/>
          <p14:tracePt t="35350" x="3902075" y="4360863"/>
          <p14:tracePt t="35366" x="3887788" y="4360863"/>
          <p14:tracePt t="35391" x="3873500" y="4360863"/>
          <p14:tracePt t="35399" x="3859213" y="4360863"/>
          <p14:tracePt t="35408" x="3830638" y="4360863"/>
          <p14:tracePt t="35416" x="3810000" y="4360863"/>
          <p14:tracePt t="35424" x="3795713" y="4360863"/>
          <p14:tracePt t="35432" x="3767138" y="4360863"/>
          <p14:tracePt t="35440" x="3740150" y="4375150"/>
          <p14:tracePt t="35449" x="3725863" y="4375150"/>
          <p14:tracePt t="35457" x="3697288" y="4375150"/>
          <p14:tracePt t="35465" x="3683000" y="4375150"/>
          <p14:tracePt t="35473" x="3668713" y="4375150"/>
          <p14:tracePt t="35482" x="3654425" y="4375150"/>
          <p14:tracePt t="35490" x="3640138" y="4375150"/>
          <p14:tracePt t="35498" x="3640138" y="4387850"/>
          <p14:tracePt t="35514" x="3625850" y="4387850"/>
          <p14:tracePt t="35531" x="3625850" y="4402138"/>
          <p14:tracePt t="35539" x="3613150" y="4402138"/>
          <p14:tracePt t="35572" x="3598863" y="4416425"/>
          <p14:tracePt t="35596" x="3584575" y="4416425"/>
          <p14:tracePt t="35629" x="3570288" y="4416425"/>
          <p14:tracePt t="35752" x="3584575" y="4430713"/>
          <p14:tracePt t="35777" x="3598863" y="4430713"/>
          <p14:tracePt t="35785" x="3613150" y="4430713"/>
          <p14:tracePt t="35794" x="3625850" y="4430713"/>
          <p14:tracePt t="36110" x="3584575" y="4430713"/>
          <p14:tracePt t="36118" x="3506788" y="4430713"/>
          <p14:tracePt t="36126" x="3422650" y="4430713"/>
          <p14:tracePt t="36135" x="3308350" y="4416425"/>
          <p14:tracePt t="36143" x="3160713" y="4402138"/>
          <p14:tracePt t="36151" x="3005138" y="4387850"/>
          <p14:tracePt t="36159" x="2843213" y="4375150"/>
          <p14:tracePt t="36167" x="2660650" y="4360863"/>
          <p14:tracePt t="36176" x="2497138" y="4346575"/>
          <p14:tracePt t="36184" x="2427288" y="4346575"/>
          <p14:tracePt t="36192" x="2279650" y="4332288"/>
          <p14:tracePt t="36200" x="2165350" y="4318000"/>
          <p14:tracePt t="36208" x="2052638" y="4318000"/>
          <p14:tracePt t="36217" x="1962150" y="4318000"/>
          <p14:tracePt t="36225" x="1876425" y="4303713"/>
          <p14:tracePt t="36233" x="1847850" y="4303713"/>
          <p14:tracePt t="36241" x="1792288" y="4289425"/>
          <p14:tracePt t="36250" x="1735138" y="4275138"/>
          <p14:tracePt t="36258" x="1693863" y="4275138"/>
          <p14:tracePt t="36266" x="1644650" y="4260850"/>
          <p14:tracePt t="36274" x="1616075" y="4260850"/>
          <p14:tracePt t="36282" x="1573213" y="4260850"/>
          <p14:tracePt t="36291" x="1544638" y="4248150"/>
          <p14:tracePt t="36299" x="1503363" y="4248150"/>
          <p14:tracePt t="36307" x="1489075" y="4233863"/>
          <p14:tracePt t="36315" x="1446213" y="4233863"/>
          <p14:tracePt t="36324" x="1417638" y="4233863"/>
          <p14:tracePt t="36332" x="1403350" y="4233863"/>
          <p14:tracePt t="36340" x="1376363" y="4233863"/>
          <p14:tracePt t="36348" x="1354138" y="4233863"/>
          <p14:tracePt t="36356" x="1339850" y="4233863"/>
          <p14:tracePt t="36365" x="1327150" y="4233863"/>
          <p14:tracePt t="36373" x="1312863" y="4233863"/>
          <p14:tracePt t="36389" x="1298575" y="4248150"/>
          <p14:tracePt t="36398" x="1284288" y="4248150"/>
          <p14:tracePt t="36406" x="1284288" y="4260850"/>
          <p14:tracePt t="36415" x="1284288" y="4275138"/>
          <p14:tracePt t="36423" x="1270000" y="4289425"/>
          <p14:tracePt t="36438" x="1270000" y="4303713"/>
          <p14:tracePt t="36447" x="1270000" y="4318000"/>
          <p14:tracePt t="36455" x="1270000" y="4332288"/>
          <p14:tracePt t="36463" x="1270000" y="4346575"/>
          <p14:tracePt t="36480" x="1270000" y="4360863"/>
          <p14:tracePt t="36496" x="1270000" y="4375150"/>
          <p14:tracePt t="36512" x="1270000" y="4387850"/>
          <p14:tracePt t="36529" x="1270000" y="4402138"/>
          <p14:tracePt t="36545" x="1270000" y="4416425"/>
          <p14:tracePt t="36562" x="1284288" y="4416425"/>
          <p14:tracePt t="36578" x="1284288" y="4430713"/>
          <p14:tracePt t="36595" x="1298575" y="4430713"/>
          <p14:tracePt t="36611" x="1298575" y="4445000"/>
          <p14:tracePt t="36627" x="1312863" y="4445000"/>
          <p14:tracePt t="36644" x="1327150" y="4445000"/>
          <p14:tracePt t="36660" x="1339850" y="4445000"/>
          <p14:tracePt t="36669" x="1354138" y="4445000"/>
          <p14:tracePt t="36685" x="1368425" y="4445000"/>
          <p14:tracePt t="36693" x="1376363" y="4445000"/>
          <p14:tracePt t="36702" x="1390650" y="4445000"/>
          <p14:tracePt t="36710" x="1403350" y="4445000"/>
          <p14:tracePt t="36718" x="1417638" y="4445000"/>
          <p14:tracePt t="36726" x="1446213" y="4445000"/>
          <p14:tracePt t="36734" x="1460500" y="4445000"/>
          <p14:tracePt t="36743" x="1474788" y="4445000"/>
          <p14:tracePt t="36751" x="1489075" y="4445000"/>
          <p14:tracePt t="36759" x="1503363" y="4459288"/>
          <p14:tracePt t="36767" x="1517650" y="4459288"/>
          <p14:tracePt t="36775" x="1530350" y="4459288"/>
          <p14:tracePt t="36784" x="1544638" y="4459288"/>
          <p14:tracePt t="36792" x="1544638" y="4473575"/>
          <p14:tracePt t="36800" x="1558925" y="4473575"/>
          <p14:tracePt t="36817" x="1573213" y="4473575"/>
          <p14:tracePt t="36841" x="1587500" y="4473575"/>
          <p14:tracePt t="36858" x="1601788" y="4473575"/>
          <p14:tracePt t="36890" x="1616075" y="4473575"/>
          <p14:tracePt t="37170" x="1630363" y="4473575"/>
          <p14:tracePt t="37178" x="1671638" y="4473575"/>
          <p14:tracePt t="37186" x="1749425" y="4459288"/>
          <p14:tracePt t="37194" x="1820863" y="4445000"/>
          <p14:tracePt t="37203" x="1933575" y="4430713"/>
          <p14:tracePt t="37211" x="2052638" y="4416425"/>
          <p14:tracePt t="37220" x="2193925" y="4402138"/>
          <p14:tracePt t="37227" x="2314575" y="4402138"/>
          <p14:tracePt t="37235" x="2470150" y="4387850"/>
          <p14:tracePt t="37244" x="2617788" y="4375150"/>
          <p14:tracePt t="37252" x="2773363" y="4375150"/>
          <p14:tracePt t="37260" x="2892425" y="4346575"/>
          <p14:tracePt t="37268" x="2978150" y="4346575"/>
          <p14:tracePt t="37276" x="3105150" y="4332288"/>
          <p14:tracePt t="37285" x="3322638" y="4318000"/>
          <p14:tracePt t="37293" x="3449638" y="4303713"/>
          <p14:tracePt t="37301" x="3513138" y="4289425"/>
          <p14:tracePt t="37309" x="3640138" y="4275138"/>
          <p14:tracePt t="37318" x="3752850" y="4260850"/>
          <p14:tracePt t="37326" x="3859213" y="4248150"/>
          <p14:tracePt t="37334" x="3986213" y="4233863"/>
          <p14:tracePt t="37342" x="4084638" y="4233863"/>
          <p14:tracePt t="37350" x="4176713" y="4233863"/>
          <p14:tracePt t="37359" x="4260850" y="4233863"/>
          <p14:tracePt t="37367" x="4346575" y="4233863"/>
          <p14:tracePt t="37375" x="4375150" y="4233863"/>
          <p14:tracePt t="37383" x="4424363" y="4233863"/>
          <p14:tracePt t="37392" x="4451350" y="4233863"/>
          <p14:tracePt t="37400" x="4479925" y="4233863"/>
          <p14:tracePt t="37408" x="4494213" y="4233863"/>
          <p14:tracePt t="37416" x="4508500" y="4233863"/>
          <p14:tracePt t="37424" x="4508500" y="4248150"/>
          <p14:tracePt t="37671" x="4522788" y="4248150"/>
          <p14:tracePt t="37679" x="4551363" y="4233863"/>
          <p14:tracePt t="37687" x="4592638" y="4219575"/>
          <p14:tracePt t="37696" x="4649788" y="4205288"/>
          <p14:tracePt t="37704" x="4692650" y="4205288"/>
          <p14:tracePt t="37712" x="4756150" y="4184650"/>
          <p14:tracePt t="37720" x="4811713" y="4184650"/>
          <p14:tracePt t="37728" x="4883150" y="4170363"/>
          <p14:tracePt t="37737" x="4967288" y="4141788"/>
          <p14:tracePt t="37745" x="5030788" y="4127500"/>
          <p14:tracePt t="37753" x="5100638" y="4113213"/>
          <p14:tracePt t="37761" x="5172075" y="4098925"/>
          <p14:tracePt t="37769" x="5256213" y="4070350"/>
          <p14:tracePt t="37778" x="5334000" y="4057650"/>
          <p14:tracePt t="37786" x="5418138" y="4043363"/>
          <p14:tracePt t="37794" x="5489575" y="4029075"/>
          <p14:tracePt t="37802" x="5573713" y="4014788"/>
          <p14:tracePt t="37811" x="5637213" y="4000500"/>
          <p14:tracePt t="37819" x="5665788" y="3986213"/>
          <p14:tracePt t="37827" x="5721350" y="3986213"/>
          <p14:tracePt t="37835" x="5778500" y="3971925"/>
          <p14:tracePt t="37843" x="5821363" y="3971925"/>
          <p14:tracePt t="37852" x="5862638" y="3957638"/>
          <p14:tracePt t="37860" x="5891213" y="3957638"/>
          <p14:tracePt t="37868" x="5905500" y="3957638"/>
          <p14:tracePt t="37876" x="5934075" y="3957638"/>
          <p14:tracePt t="37884" x="5940425" y="3957638"/>
          <p14:tracePt t="37901" x="5954713" y="3957638"/>
          <p14:tracePt t="37925" x="5969000" y="3957638"/>
          <p14:tracePt t="37983" x="5969000" y="3971925"/>
          <p14:tracePt t="38238" x="5997575" y="3971925"/>
          <p14:tracePt t="38246" x="6038850" y="3971925"/>
          <p14:tracePt t="38254" x="6110288" y="3957638"/>
          <p14:tracePt t="38263" x="6180138" y="3943350"/>
          <p14:tracePt t="38271" x="6257925" y="3930650"/>
          <p14:tracePt t="38279" x="6356350" y="3916363"/>
          <p14:tracePt t="38287" x="6456363" y="3902075"/>
          <p14:tracePt t="38295" x="6554788" y="3894138"/>
          <p14:tracePt t="38304" x="6632575" y="3879850"/>
          <p14:tracePt t="38312" x="6731000" y="3867150"/>
          <p14:tracePt t="38320" x="6829425" y="3852863"/>
          <p14:tracePt t="38328" x="6907213" y="3838575"/>
          <p14:tracePt t="38336" x="6991350" y="3838575"/>
          <p14:tracePt t="38345" x="7062788" y="3824288"/>
          <p14:tracePt t="38353" x="7091363" y="3824288"/>
          <p14:tracePt t="38361" x="7146925" y="3810000"/>
          <p14:tracePt t="38369" x="7181850" y="3810000"/>
          <p14:tracePt t="38377" x="7224713" y="3810000"/>
          <p14:tracePt t="38386" x="7267575" y="3810000"/>
          <p14:tracePt t="38394" x="7296150" y="3810000"/>
          <p14:tracePt t="38402" x="7323138" y="3810000"/>
          <p14:tracePt t="38410" x="7337425" y="3810000"/>
          <p14:tracePt t="38418" x="7366000" y="3810000"/>
          <p14:tracePt t="38427" x="7380288" y="3795713"/>
          <p14:tracePt t="38435" x="7394575" y="3795713"/>
          <p14:tracePt t="38451" x="7408863" y="3795713"/>
          <p14:tracePt t="38525" x="7394575" y="3795713"/>
          <p14:tracePt t="38534" x="7380288" y="3795713"/>
          <p14:tracePt t="38542" x="7351713" y="3795713"/>
          <p14:tracePt t="38550" x="7323138" y="3795713"/>
          <p14:tracePt t="38558" x="7296150" y="3795713"/>
          <p14:tracePt t="38567" x="7281863" y="3810000"/>
          <p14:tracePt t="38575" x="7253288" y="3810000"/>
          <p14:tracePt t="38583" x="7224713" y="3824288"/>
          <p14:tracePt t="38591" x="7210425" y="3838575"/>
          <p14:tracePt t="38599" x="7181850" y="3838575"/>
          <p14:tracePt t="38608" x="7181850" y="3852863"/>
          <p14:tracePt t="38616" x="7169150" y="3852863"/>
          <p14:tracePt t="38624" x="7169150" y="3867150"/>
          <p14:tracePt t="38649" x="7169150" y="3879850"/>
          <p14:tracePt t="38673" x="7196138" y="3879850"/>
          <p14:tracePt t="38682" x="7224713" y="3879850"/>
          <p14:tracePt t="38690" x="7253288" y="3879850"/>
          <p14:tracePt t="38698" x="7296150" y="3867150"/>
          <p14:tracePt t="38707" x="7337425" y="3867150"/>
          <p14:tracePt t="38715" x="7380288" y="3852863"/>
          <p14:tracePt t="38723" x="7423150" y="3852863"/>
          <p14:tracePt t="38731" x="7472363" y="3838575"/>
          <p14:tracePt t="38740" x="7513638" y="3838575"/>
          <p14:tracePt t="38748" x="7585075" y="3838575"/>
          <p14:tracePt t="38756" x="7626350" y="3838575"/>
          <p14:tracePt t="38764" x="7654925" y="3838575"/>
          <p14:tracePt t="38772" x="7697788" y="3838575"/>
          <p14:tracePt t="38780" x="7740650" y="3838575"/>
          <p14:tracePt t="38788" x="7775575" y="3838575"/>
          <p14:tracePt t="38797" x="7804150" y="3838575"/>
          <p14:tracePt t="38805" x="7831138" y="3838575"/>
          <p14:tracePt t="38813" x="7845425" y="3838575"/>
          <p14:tracePt t="38821" x="7859713" y="3838575"/>
          <p14:tracePt t="38829" x="7874000" y="3838575"/>
          <p14:tracePt t="38846" x="7888288" y="3838575"/>
          <p14:tracePt t="38870" x="7888288" y="3852863"/>
          <p14:tracePt t="38879" x="7888288" y="3867150"/>
          <p14:tracePt t="38903" x="7874000" y="3879850"/>
          <p14:tracePt t="38912" x="7859713" y="3894138"/>
          <p14:tracePt t="38928" x="7831138" y="3894138"/>
          <p14:tracePt t="38936" x="7816850" y="3902075"/>
          <p14:tracePt t="38944" x="7804150" y="3902075"/>
          <p14:tracePt t="38953" x="7775575" y="3916363"/>
          <p14:tracePt t="38961" x="7753350" y="3916363"/>
          <p14:tracePt t="38969" x="7740650" y="3916363"/>
          <p14:tracePt t="38977" x="7697788" y="3916363"/>
          <p14:tracePt t="38986" x="7654925" y="3916363"/>
          <p14:tracePt t="38994" x="7613650" y="3930650"/>
          <p14:tracePt t="39002" x="7585075" y="3930650"/>
          <p14:tracePt t="39011" x="7556500" y="3930650"/>
          <p14:tracePt t="39019" x="7499350" y="3943350"/>
          <p14:tracePt t="39027" x="7486650" y="3957638"/>
          <p14:tracePt t="39036" x="7464425" y="3986213"/>
          <p14:tracePt t="39044" x="7435850" y="4000500"/>
          <p14:tracePt t="39052" x="7408863" y="4014788"/>
          <p14:tracePt t="39059" x="7394575" y="4043363"/>
          <p14:tracePt t="39068" x="7380288" y="4057650"/>
          <p14:tracePt t="39076" x="7366000" y="4084638"/>
          <p14:tracePt t="39084" x="7351713" y="4113213"/>
          <p14:tracePt t="39092" x="7351713" y="4127500"/>
          <p14:tracePt t="39101" x="7351713" y="4141788"/>
          <p14:tracePt t="39109" x="7351713" y="4156075"/>
          <p14:tracePt t="39117" x="7351713" y="4170363"/>
          <p14:tracePt t="39125" x="7351713" y="4184650"/>
          <p14:tracePt t="39141" x="7351713" y="4197350"/>
          <p14:tracePt t="39191" x="7366000" y="4197350"/>
          <p14:tracePt t="39199" x="7366000" y="4184650"/>
          <p14:tracePt t="39207" x="7380288" y="4184650"/>
          <p14:tracePt t="39216" x="7380288" y="4170363"/>
          <p14:tracePt t="39224" x="7394575" y="4170363"/>
          <p14:tracePt t="39240" x="7408863" y="4156075"/>
          <p14:tracePt t="39257" x="7423150" y="4156075"/>
          <p14:tracePt t="39265" x="7423150" y="4141788"/>
          <p14:tracePt t="39289" x="7435850" y="4141788"/>
          <p14:tracePt t="39314" x="7450138" y="4141788"/>
          <p14:tracePt t="39331" x="7464425" y="4141788"/>
          <p14:tracePt t="39339" x="7464425" y="4127500"/>
          <p14:tracePt t="39355" x="7472363" y="4127500"/>
          <p14:tracePt t="39372" x="7486650" y="4127500"/>
          <p14:tracePt t="39380" x="7499350" y="4127500"/>
          <p14:tracePt t="39396" x="7513638" y="4127500"/>
          <p14:tracePt t="39413" x="7527925" y="4127500"/>
          <p14:tracePt t="39429" x="7542213" y="4141788"/>
          <p14:tracePt t="39437" x="7556500" y="4141788"/>
          <p14:tracePt t="39454" x="7570788" y="4141788"/>
          <p14:tracePt t="39478" x="7585075" y="4156075"/>
          <p14:tracePt t="39536" x="7585075" y="4170363"/>
          <p14:tracePt t="39593" x="7585075" y="4184650"/>
          <p14:tracePt t="39700" x="7570788" y="4184650"/>
          <p14:tracePt t="39848" x="7570788" y="4197350"/>
          <p14:tracePt t="39889" x="7556500" y="4197350"/>
          <p14:tracePt t="40374" x="7570788" y="4197350"/>
          <p14:tracePt t="40382" x="7585075" y="4197350"/>
          <p14:tracePt t="40391" x="7599363" y="4197350"/>
          <p14:tracePt t="40407" x="7613650" y="4197350"/>
          <p14:tracePt t="40415" x="7626350" y="4184650"/>
          <p14:tracePt t="40432" x="7640638" y="4184650"/>
          <p14:tracePt t="40440" x="7654925" y="4170363"/>
          <p14:tracePt t="40464" x="7669213" y="4156075"/>
          <p14:tracePt t="40497" x="7669213" y="4141788"/>
          <p14:tracePt t="40506" x="7683500" y="4141788"/>
          <p14:tracePt t="40514" x="7683500" y="4127500"/>
          <p14:tracePt t="40530" x="7683500" y="4113213"/>
          <p14:tracePt t="40538" x="7683500" y="4098925"/>
          <p14:tracePt t="40547" x="7697788" y="4098925"/>
          <p14:tracePt t="40555" x="7697788" y="4084638"/>
          <p14:tracePt t="40563" x="7712075" y="4084638"/>
          <p14:tracePt t="40571" x="7726363" y="4070350"/>
          <p14:tracePt t="40579" x="7753350" y="4070350"/>
          <p14:tracePt t="40588" x="7775575" y="4057650"/>
          <p14:tracePt t="40596" x="7816850" y="4057650"/>
          <p14:tracePt t="40604" x="7874000" y="4057650"/>
          <p14:tracePt t="40612" x="7931150" y="4043363"/>
          <p14:tracePt t="40621" x="8001000" y="4043363"/>
          <p14:tracePt t="40629" x="8070850" y="4043363"/>
          <p14:tracePt t="40637" x="8134350" y="4043363"/>
          <p14:tracePt t="40645" x="8191500" y="4043363"/>
          <p14:tracePt t="40653" x="8234363" y="4043363"/>
          <p14:tracePt t="40662" x="8261350" y="4043363"/>
          <p14:tracePt t="40670" x="8304213" y="4043363"/>
          <p14:tracePt t="40678" x="8332788" y="4043363"/>
          <p14:tracePt t="40686" x="8361363" y="4043363"/>
          <p14:tracePt t="40703" x="8375650" y="4043363"/>
          <p14:tracePt t="40735" x="8375650" y="4029075"/>
          <p14:tracePt t="40744" x="8361363" y="4029075"/>
          <p14:tracePt t="40752" x="8332788" y="4029075"/>
          <p14:tracePt t="40760" x="8304213" y="4029075"/>
          <p14:tracePt t="40768" x="8275638" y="4029075"/>
          <p14:tracePt t="40777" x="8248650" y="4029075"/>
          <p14:tracePt t="40785" x="8205788" y="4029075"/>
          <p14:tracePt t="40793" x="8162925" y="4029075"/>
          <p14:tracePt t="40801" x="8121650" y="4057650"/>
          <p14:tracePt t="40810" x="8078788" y="4070350"/>
          <p14:tracePt t="40818" x="8043863" y="4084638"/>
          <p14:tracePt t="40826" x="8015288" y="4098925"/>
          <p14:tracePt t="40834" x="7986713" y="4113213"/>
          <p14:tracePt t="40843" x="7958138" y="4127500"/>
          <p14:tracePt t="40851" x="7931150" y="4141788"/>
          <p14:tracePt t="40859" x="7931150" y="4156075"/>
          <p14:tracePt t="40867" x="7916863" y="4156075"/>
          <p14:tracePt t="40875" x="7916863" y="4170363"/>
          <p14:tracePt t="40884" x="7916863" y="4184650"/>
          <p14:tracePt t="40925" x="7943850" y="4184650"/>
          <p14:tracePt t="40933" x="7958138" y="4184650"/>
          <p14:tracePt t="40941" x="7972425" y="4184650"/>
          <p14:tracePt t="40949" x="7986713" y="4184650"/>
          <p14:tracePt t="40958" x="8001000" y="4184650"/>
          <p14:tracePt t="40966" x="8015288" y="4170363"/>
          <p14:tracePt t="40974" x="8043863" y="4170363"/>
          <p14:tracePt t="40982" x="8070850" y="4156075"/>
          <p14:tracePt t="40990" x="8107363" y="4141788"/>
          <p14:tracePt t="40999" x="8134350" y="4141788"/>
          <p14:tracePt t="41007" x="8177213" y="4141788"/>
          <p14:tracePt t="41015" x="8234363" y="4141788"/>
          <p14:tracePt t="41023" x="8275638" y="4141788"/>
          <p14:tracePt t="41031" x="8318500" y="4141788"/>
          <p14:tracePt t="41040" x="8375650" y="4141788"/>
          <p14:tracePt t="41048" x="8410575" y="4141788"/>
          <p14:tracePt t="41056" x="8439150" y="4141788"/>
          <p14:tracePt t="41064" x="8480425" y="4141788"/>
          <p14:tracePt t="41072" x="8509000" y="4141788"/>
          <p14:tracePt t="41081" x="8551863" y="4141788"/>
          <p14:tracePt t="41089" x="8566150" y="4141788"/>
          <p14:tracePt t="41097" x="8593138" y="4141788"/>
          <p14:tracePt t="41105" x="8607425" y="4141788"/>
          <p14:tracePt t="41122" x="8621713" y="4141788"/>
          <p14:tracePt t="41179" x="8607425" y="4141788"/>
          <p14:tracePt t="41187" x="8578850" y="4141788"/>
          <p14:tracePt t="41196" x="8566150" y="4141788"/>
          <p14:tracePt t="41204" x="8537575" y="4141788"/>
          <p14:tracePt t="41212" x="8494713" y="4141788"/>
          <p14:tracePt t="41220" x="8451850" y="4156075"/>
          <p14:tracePt t="41229" x="8410575" y="4170363"/>
          <p14:tracePt t="41237" x="8361363" y="4184650"/>
          <p14:tracePt t="41245" x="8318500" y="4197350"/>
          <p14:tracePt t="41253" x="8248650" y="4205288"/>
          <p14:tracePt t="41261" x="8205788" y="4219575"/>
          <p14:tracePt t="41270" x="8162925" y="4233863"/>
          <p14:tracePt t="41278" x="8121650" y="4260850"/>
          <p14:tracePt t="41286" x="8078788" y="4275138"/>
          <p14:tracePt t="41294" x="8058150" y="4289425"/>
          <p14:tracePt t="41303" x="8029575" y="4318000"/>
          <p14:tracePt t="41311" x="8015288" y="4332288"/>
          <p14:tracePt t="41319" x="8001000" y="4346575"/>
          <p14:tracePt t="41327" x="8001000" y="4360863"/>
          <p14:tracePt t="41335" x="7986713" y="4375150"/>
          <p14:tracePt t="41344" x="7986713" y="4387850"/>
          <p14:tracePt t="41352" x="7986713" y="4402138"/>
          <p14:tracePt t="41361" x="7986713" y="4416425"/>
          <p14:tracePt t="41369" x="7986713" y="4430713"/>
          <p14:tracePt t="41385" x="7986713" y="4445000"/>
          <p14:tracePt t="41409" x="7986713" y="4459288"/>
          <p14:tracePt t="41442" x="8001000" y="4459288"/>
          <p14:tracePt t="41459" x="8001000" y="4445000"/>
          <p14:tracePt t="41475" x="8015288" y="4430713"/>
          <p14:tracePt t="41491" x="8015288" y="4416425"/>
          <p14:tracePt t="41508" x="8029575" y="4416425"/>
          <p14:tracePt t="41516" x="8029575" y="4402138"/>
          <p14:tracePt t="41837" x="8001000" y="4402138"/>
          <p14:tracePt t="41845" x="7972425" y="4402138"/>
          <p14:tracePt t="41853" x="7943850" y="4402138"/>
          <p14:tracePt t="41861" x="7888288" y="4402138"/>
          <p14:tracePt t="41869" x="7789863" y="4402138"/>
          <p14:tracePt t="41878" x="7683500" y="4402138"/>
          <p14:tracePt t="41886" x="7513638" y="4402138"/>
          <p14:tracePt t="41894" x="7351713" y="4402138"/>
          <p14:tracePt t="41902" x="7146925" y="4402138"/>
          <p14:tracePt t="41911" x="6950075" y="4402138"/>
          <p14:tracePt t="41919" x="6731000" y="4402138"/>
          <p14:tracePt t="41927" x="6511925" y="4387850"/>
          <p14:tracePt t="41935" x="6272213" y="4375150"/>
          <p14:tracePt t="41944" x="6038850" y="4375150"/>
          <p14:tracePt t="41952" x="5807075" y="4360863"/>
          <p14:tracePt t="41961" x="5573713" y="4360863"/>
          <p14:tracePt t="41969" x="5348288" y="4360863"/>
          <p14:tracePt t="41977" x="5143500" y="4360863"/>
          <p14:tracePt t="41985" x="5059363" y="4360863"/>
          <p14:tracePt t="41993" x="4895850" y="4360863"/>
          <p14:tracePt t="42002" x="4756150" y="4360863"/>
          <p14:tracePt t="42009" x="4635500" y="4360863"/>
          <p14:tracePt t="42017" x="4551363" y="4360863"/>
          <p14:tracePt t="42026" x="4508500" y="4360863"/>
          <p14:tracePt t="42034" x="4451350" y="4360863"/>
          <p14:tracePt t="42042" x="4402138" y="4375150"/>
          <p14:tracePt t="42050" x="4375150" y="4387850"/>
          <p14:tracePt t="42058" x="4346575" y="4387850"/>
          <p14:tracePt t="42067" x="4332288" y="4387850"/>
          <p14:tracePt t="42075" x="4332288" y="4402138"/>
          <p14:tracePt t="42383" x="4318000" y="4402138"/>
          <p14:tracePt t="42391" x="4303713" y="4402138"/>
          <p14:tracePt t="42399" x="4275138" y="4402138"/>
          <p14:tracePt t="42408" x="4248150" y="4416425"/>
          <p14:tracePt t="42416" x="4219575" y="4430713"/>
          <p14:tracePt t="42424" x="4176713" y="4445000"/>
          <p14:tracePt t="42432" x="4133850" y="4459288"/>
          <p14:tracePt t="42441" x="4113213" y="4487863"/>
          <p14:tracePt t="42449" x="4098925" y="4502150"/>
          <p14:tracePt t="42457" x="4057650" y="4514850"/>
          <p14:tracePt t="42465" x="4029075" y="4537075"/>
          <p14:tracePt t="42473" x="3986213" y="4551363"/>
          <p14:tracePt t="42482" x="3943350" y="4578350"/>
          <p14:tracePt t="42490" x="3930650" y="4592638"/>
          <p14:tracePt t="42498" x="3902075" y="4606925"/>
          <p14:tracePt t="42506" x="3873500" y="4635500"/>
          <p14:tracePt t="42514" x="3859213" y="4649788"/>
          <p14:tracePt t="42523" x="3830638" y="4649788"/>
          <p14:tracePt t="42531" x="3816350" y="4664075"/>
          <p14:tracePt t="42539" x="3810000" y="4678363"/>
          <p14:tracePt t="42555" x="3795713" y="4692650"/>
          <p14:tracePt t="42564" x="3781425" y="4692650"/>
          <p14:tracePt t="42580" x="3781425" y="4705350"/>
          <p14:tracePt t="42596" x="3767138" y="4705350"/>
          <p14:tracePt t="42621" x="3767138" y="4719638"/>
          <p14:tracePt t="42646" x="3767138" y="4733925"/>
          <p14:tracePt t="42662" x="3767138" y="4748213"/>
          <p14:tracePt t="42687" x="3767138" y="4762500"/>
          <p14:tracePt t="42695" x="3767138" y="4776788"/>
          <p14:tracePt t="42703" x="3767138" y="4791075"/>
          <p14:tracePt t="42720" x="3752850" y="4805363"/>
          <p14:tracePt t="42728" x="3752850" y="4819650"/>
          <p14:tracePt t="42744" x="3752850" y="4840288"/>
          <p14:tracePt t="42753" x="3740150" y="4854575"/>
          <p14:tracePt t="42769" x="3725863" y="4883150"/>
          <p14:tracePt t="42777" x="3725863" y="4895850"/>
          <p14:tracePt t="42786" x="3711575" y="4924425"/>
          <p14:tracePt t="42794" x="3697288" y="4938713"/>
          <p14:tracePt t="42802" x="3683000" y="4953000"/>
          <p14:tracePt t="42811" x="3683000" y="4967288"/>
          <p14:tracePt t="42819" x="3668713" y="4995863"/>
          <p14:tracePt t="42827" x="3654425" y="5010150"/>
          <p14:tracePt t="42835" x="3640138" y="5022850"/>
          <p14:tracePt t="42843" x="3625850" y="5022850"/>
          <p14:tracePt t="42852" x="3613150" y="5037138"/>
          <p14:tracePt t="42859" x="3584575" y="5037138"/>
          <p14:tracePt t="42868" x="3570288" y="5051425"/>
          <p14:tracePt t="42876" x="3556000" y="5051425"/>
          <p14:tracePt t="42884" x="3527425" y="5051425"/>
          <p14:tracePt t="42892" x="3506788" y="5065713"/>
          <p14:tracePt t="42900" x="3492500" y="5065713"/>
          <p14:tracePt t="42909" x="3463925" y="5065713"/>
          <p14:tracePt t="42917" x="3435350" y="5065713"/>
          <p14:tracePt t="42925" x="3408363" y="5065713"/>
          <p14:tracePt t="42933" x="3394075" y="5065713"/>
          <p14:tracePt t="42942" x="3365500" y="5065713"/>
          <p14:tracePt t="42950" x="3351213" y="5051425"/>
          <p14:tracePt t="42958" x="3336925" y="5051425"/>
          <p14:tracePt t="42966" x="3322638" y="5037138"/>
          <p14:tracePt t="42974" x="3308350" y="5037138"/>
          <p14:tracePt t="42983" x="3295650" y="5022850"/>
          <p14:tracePt t="42991" x="3295650" y="5010150"/>
          <p14:tracePt t="42999" x="3295650" y="4995863"/>
          <p14:tracePt t="43007" x="3295650" y="4981575"/>
          <p14:tracePt t="43016" x="3295650" y="4967288"/>
          <p14:tracePt t="43024" x="3295650" y="4953000"/>
          <p14:tracePt t="43040" x="3308350" y="4938713"/>
          <p14:tracePt t="43048" x="3322638" y="4924425"/>
          <p14:tracePt t="43057" x="3336925" y="4910138"/>
          <p14:tracePt t="43065" x="3351213" y="4910138"/>
          <p14:tracePt t="43073" x="3379788" y="4895850"/>
          <p14:tracePt t="43081" x="3394075" y="4895850"/>
          <p14:tracePt t="43089" x="3408363" y="4895850"/>
          <p14:tracePt t="43098" x="3422650" y="4895850"/>
          <p14:tracePt t="43106" x="3435350" y="4895850"/>
          <p14:tracePt t="43114" x="3449638" y="4895850"/>
          <p14:tracePt t="43130" x="3463925" y="4895850"/>
          <p14:tracePt t="43147" x="3478213" y="4895850"/>
          <p14:tracePt t="43163" x="3492500" y="4910138"/>
          <p14:tracePt t="43180" x="3506788" y="4910138"/>
          <p14:tracePt t="43188" x="3506788" y="4924425"/>
          <p14:tracePt t="43196" x="3513138" y="4924425"/>
          <p14:tracePt t="43221" x="3527425" y="4938713"/>
          <p14:tracePt t="43254" x="3541713" y="4953000"/>
          <p14:tracePt t="43270" x="3541713" y="4967288"/>
          <p14:tracePt t="43287" x="3541713" y="4981575"/>
          <p14:tracePt t="43303" x="3541713" y="4995863"/>
          <p14:tracePt t="43319" x="3541713" y="5010150"/>
          <p14:tracePt t="43352" x="3541713" y="5022850"/>
          <p14:tracePt t="43484" x="3556000" y="5022850"/>
          <p14:tracePt t="43500" x="3570288" y="5037138"/>
          <p14:tracePt t="43517" x="3584575" y="5037138"/>
          <p14:tracePt t="43525" x="3598863" y="5037138"/>
          <p14:tracePt t="43533" x="3598863" y="5051425"/>
          <p14:tracePt t="43549" x="3613150" y="5051425"/>
          <p14:tracePt t="43558" x="3613150" y="5065713"/>
          <p14:tracePt t="43566" x="3625850" y="5065713"/>
          <p14:tracePt t="43591" x="3625850" y="5080000"/>
          <p14:tracePt t="43599" x="3640138" y="5080000"/>
          <p14:tracePt t="43648" x="3640138" y="5094288"/>
          <p14:tracePt t="43656" x="3654425" y="5094288"/>
          <p14:tracePt t="43722" x="3654425" y="5108575"/>
          <p14:tracePt t="44174" x="3640138" y="5108575"/>
          <p14:tracePt t="44182" x="3625850" y="5108575"/>
          <p14:tracePt t="44190" x="3584575" y="5108575"/>
          <p14:tracePt t="44199" x="3541713" y="5108575"/>
          <p14:tracePt t="44207" x="3492500" y="5094288"/>
          <p14:tracePt t="44215" x="3435350" y="5094288"/>
          <p14:tracePt t="44223" x="3365500" y="5080000"/>
          <p14:tracePt t="44231" x="3295650" y="5080000"/>
          <p14:tracePt t="44240" x="3224213" y="5065713"/>
          <p14:tracePt t="44248" x="3160713" y="5065713"/>
          <p14:tracePt t="44256" x="3090863" y="5051425"/>
          <p14:tracePt t="44264" x="3033713" y="5051425"/>
          <p14:tracePt t="44273" x="2963863" y="5037138"/>
          <p14:tracePt t="44281" x="2906713" y="5037138"/>
          <p14:tracePt t="44289" x="2857500" y="5022850"/>
          <p14:tracePt t="44297" x="2800350" y="5010150"/>
          <p14:tracePt t="44305" x="2744788" y="5010150"/>
          <p14:tracePt t="44314" x="2673350" y="5010150"/>
          <p14:tracePt t="44322" x="2632075" y="4995863"/>
          <p14:tracePt t="44330" x="2568575" y="4995863"/>
          <p14:tracePt t="44338" x="2525713" y="4995863"/>
          <p14:tracePt t="44347" x="2455863" y="4995863"/>
          <p14:tracePt t="44355" x="2413000" y="4995863"/>
          <p14:tracePt t="44363" x="2355850" y="4995863"/>
          <p14:tracePt t="44371" x="2300288" y="4995863"/>
          <p14:tracePt t="44379" x="2265363" y="4995863"/>
          <p14:tracePt t="44388" x="2236788" y="4995863"/>
          <p14:tracePt t="44396" x="2193925" y="4995863"/>
          <p14:tracePt t="44404" x="2124075" y="4995863"/>
          <p14:tracePt t="44412" x="2109788" y="4995863"/>
          <p14:tracePt t="44420" x="2052638" y="4995863"/>
          <p14:tracePt t="44429" x="2038350" y="5010150"/>
          <p14:tracePt t="44437" x="1982788" y="5010150"/>
          <p14:tracePt t="44445" x="1947863" y="5022850"/>
          <p14:tracePt t="44453" x="1933575" y="5022850"/>
          <p14:tracePt t="44462" x="1876425" y="5037138"/>
          <p14:tracePt t="44470" x="1862138" y="5037138"/>
          <p14:tracePt t="44478" x="1835150" y="5037138"/>
          <p14:tracePt t="44486" x="1806575" y="5051425"/>
          <p14:tracePt t="44494" x="1778000" y="5065713"/>
          <p14:tracePt t="44503" x="1749425" y="5065713"/>
          <p14:tracePt t="44511" x="1720850" y="5065713"/>
          <p14:tracePt t="44519" x="1693863" y="5080000"/>
          <p14:tracePt t="44527" x="1679575" y="5094288"/>
          <p14:tracePt t="44536" x="1657350" y="5108575"/>
          <p14:tracePt t="44544" x="1630363" y="5108575"/>
          <p14:tracePt t="44552" x="1601788" y="5122863"/>
          <p14:tracePt t="44561" x="1587500" y="5122863"/>
          <p14:tracePt t="44569" x="1558925" y="5137150"/>
          <p14:tracePt t="44577" x="1530350" y="5137150"/>
          <p14:tracePt t="44585" x="1517650" y="5143500"/>
          <p14:tracePt t="44594" x="1489075" y="5143500"/>
          <p14:tracePt t="44602" x="1474788" y="5157788"/>
          <p14:tracePt t="44610" x="1446213" y="5157788"/>
          <p14:tracePt t="44618" x="1431925" y="5157788"/>
          <p14:tracePt t="44626" x="1417638" y="5172075"/>
          <p14:tracePt t="44634" x="1403350" y="5172075"/>
          <p14:tracePt t="44642" x="1390650" y="5186363"/>
          <p14:tracePt t="44659" x="1376363" y="5200650"/>
          <p14:tracePt t="44675" x="1368425" y="5200650"/>
          <p14:tracePt t="44683" x="1368425" y="5213350"/>
          <p14:tracePt t="44692" x="1354138" y="5213350"/>
          <p14:tracePt t="44716" x="1354138" y="5227638"/>
          <p14:tracePt t="44905" x="1368425" y="5227638"/>
          <p14:tracePt t="44922" x="1368425" y="5213350"/>
          <p14:tracePt t="44946" x="1376363" y="5213350"/>
          <p14:tracePt t="44987" x="1376363" y="5200650"/>
          <p14:tracePt t="44996" x="1390650" y="5200650"/>
          <p14:tracePt t="45029" x="1403350" y="5200650"/>
          <p14:tracePt t="45037" x="1403350" y="5186363"/>
          <p14:tracePt t="45061" x="1417638" y="5186363"/>
          <p14:tracePt t="45078" x="1417638" y="5172075"/>
          <p14:tracePt t="45086" x="1431925" y="5172075"/>
          <p14:tracePt t="45103" x="1431925" y="5157788"/>
          <p14:tracePt t="45111" x="1446213" y="5157788"/>
          <p14:tracePt t="45119" x="1460500" y="5157788"/>
          <p14:tracePt t="45143" x="1474788" y="5143500"/>
          <p14:tracePt t="45152" x="1489075" y="5143500"/>
          <p14:tracePt t="45168" x="1503363" y="5143500"/>
          <p14:tracePt t="45177" x="1517650" y="5143500"/>
          <p14:tracePt t="45185" x="1530350" y="5143500"/>
          <p14:tracePt t="45194" x="1544638" y="5143500"/>
          <p14:tracePt t="45201" x="1558925" y="5143500"/>
          <p14:tracePt t="45209" x="1573213" y="5143500"/>
          <p14:tracePt t="45217" x="1601788" y="5143500"/>
          <p14:tracePt t="45226" x="1644650" y="5143500"/>
          <p14:tracePt t="45234" x="1671638" y="5143500"/>
          <p14:tracePt t="45242" x="1693863" y="5143500"/>
          <p14:tracePt t="45250" x="1735138" y="5143500"/>
          <p14:tracePt t="45259" x="1792288" y="5143500"/>
          <p14:tracePt t="45267" x="1847850" y="5143500"/>
          <p14:tracePt t="45275" x="1919288" y="5143500"/>
          <p14:tracePt t="45283" x="1982788" y="5157788"/>
          <p14:tracePt t="45292" x="2109788" y="5186363"/>
          <p14:tracePt t="45300" x="2165350" y="5186363"/>
          <p14:tracePt t="45308" x="2314575" y="5227638"/>
          <p14:tracePt t="45316" x="2370138" y="5241925"/>
          <p14:tracePt t="45324" x="2554288" y="5284788"/>
          <p14:tracePt t="45333" x="2617788" y="5299075"/>
          <p14:tracePt t="45341" x="2716213" y="5327650"/>
          <p14:tracePt t="45349" x="2843213" y="5368925"/>
          <p14:tracePt t="45357" x="2935288" y="5397500"/>
          <p14:tracePt t="45365" x="3033713" y="5426075"/>
          <p14:tracePt t="45374" x="3117850" y="5454650"/>
          <p14:tracePt t="45382" x="3189288" y="5489575"/>
          <p14:tracePt t="45390" x="3252788" y="5503863"/>
          <p14:tracePt t="45398" x="3281363" y="5530850"/>
          <p14:tracePt t="45407" x="3322638" y="5545138"/>
          <p14:tracePt t="45415" x="3365500" y="5559425"/>
          <p14:tracePt t="45423" x="3394075" y="5573713"/>
          <p14:tracePt t="45431" x="3408363" y="5588000"/>
          <p14:tracePt t="45439" x="3422650" y="5602288"/>
          <p14:tracePt t="45456" x="3435350" y="5602288"/>
          <p14:tracePt t="45464" x="3435350" y="5616575"/>
          <p14:tracePt t="45472" x="3449638" y="5616575"/>
          <p14:tracePt t="45793" x="3478213" y="5616575"/>
          <p14:tracePt t="45801" x="3513138" y="5616575"/>
          <p14:tracePt t="45809" x="3527425" y="5630863"/>
          <p14:tracePt t="45817" x="3584575" y="5630863"/>
          <p14:tracePt t="45825" x="3625850" y="5645150"/>
          <p14:tracePt t="45834" x="3654425" y="5645150"/>
          <p14:tracePt t="45842" x="3697288" y="5657850"/>
          <p14:tracePt t="45850" x="3752850" y="5672138"/>
          <p14:tracePt t="45858" x="3795713" y="5686425"/>
          <p14:tracePt t="45867" x="3816350" y="5700713"/>
          <p14:tracePt t="45875" x="3859213" y="5700713"/>
          <p14:tracePt t="45883" x="3902075" y="5700713"/>
          <p14:tracePt t="45891" x="3957638" y="5715000"/>
          <p14:tracePt t="45899" x="4014788" y="5715000"/>
          <p14:tracePt t="45908" x="4057650" y="5729288"/>
          <p14:tracePt t="45916" x="4113213" y="5729288"/>
          <p14:tracePt t="45924" x="4162425" y="5743575"/>
          <p14:tracePt t="45932" x="4219575" y="5743575"/>
          <p14:tracePt t="45941" x="4248150" y="5743575"/>
          <p14:tracePt t="45949" x="4289425" y="5757863"/>
          <p14:tracePt t="45957" x="4332288" y="5757863"/>
          <p14:tracePt t="45965" x="4375150" y="5757863"/>
          <p14:tracePt t="45973" x="4416425" y="5757863"/>
          <p14:tracePt t="45981" x="4424363" y="5757863"/>
          <p14:tracePt t="45990" x="4451350" y="5757863"/>
          <p14:tracePt t="45998" x="4479925" y="5757863"/>
          <p14:tracePt t="46006" x="4494213" y="5757863"/>
          <p14:tracePt t="46014" x="4508500" y="5757863"/>
          <p14:tracePt t="46023" x="4522788" y="5757863"/>
          <p14:tracePt t="46031" x="4537075" y="5757863"/>
          <p14:tracePt t="46039" x="4551363" y="5757863"/>
          <p14:tracePt t="46055" x="4565650" y="5757863"/>
          <p14:tracePt t="46064" x="4578350" y="5764213"/>
          <p14:tracePt t="46080" x="4592638" y="5764213"/>
          <p14:tracePt t="46088" x="4606925" y="5764213"/>
          <p14:tracePt t="46097" x="4621213" y="5764213"/>
          <p14:tracePt t="46105" x="4649788" y="5778500"/>
          <p14:tracePt t="46113" x="4664075" y="5778500"/>
          <p14:tracePt t="46121" x="4692650" y="5792788"/>
          <p14:tracePt t="46129" x="4705350" y="5792788"/>
          <p14:tracePt t="46138" x="4727575" y="5807075"/>
          <p14:tracePt t="46146" x="4756150" y="5807075"/>
          <p14:tracePt t="46154" x="4768850" y="5821363"/>
          <p14:tracePt t="46162" x="4797425" y="5821363"/>
          <p14:tracePt t="46171" x="4811713" y="5835650"/>
          <p14:tracePt t="46179" x="4840288" y="5835650"/>
          <p14:tracePt t="46187" x="4854575" y="5835650"/>
          <p14:tracePt t="46195" x="4868863" y="5848350"/>
          <p14:tracePt t="46212" x="4883150" y="5848350"/>
          <p14:tracePt t="46220" x="4895850" y="5848350"/>
          <p14:tracePt t="46244" x="4910138" y="5848350"/>
          <p14:tracePt t="46507" x="4924425" y="5848350"/>
          <p14:tracePt t="46516" x="4995863" y="5848350"/>
          <p14:tracePt t="46524" x="5059363" y="5835650"/>
          <p14:tracePt t="46532" x="5143500" y="5821363"/>
          <p14:tracePt t="46540" x="5270500" y="5807075"/>
          <p14:tracePt t="46549" x="5376863" y="5792788"/>
          <p14:tracePt t="46557" x="5518150" y="5792788"/>
          <p14:tracePt t="46565" x="5680075" y="5778500"/>
          <p14:tracePt t="46573" x="5835650" y="5764213"/>
          <p14:tracePt t="46581" x="5919788" y="5764213"/>
          <p14:tracePt t="46590" x="6165850" y="5757863"/>
          <p14:tracePt t="46598" x="6329363" y="5729288"/>
          <p14:tracePt t="46606" x="6497638" y="5729288"/>
          <p14:tracePt t="46614" x="6673850" y="5700713"/>
          <p14:tracePt t="46623" x="6864350" y="5686425"/>
          <p14:tracePt t="46631" x="7062788" y="5672138"/>
          <p14:tracePt t="46639" x="7239000" y="5657850"/>
          <p14:tracePt t="46647" x="7450138" y="5645150"/>
          <p14:tracePt t="46656" x="7527925" y="5630863"/>
          <p14:tracePt t="46664" x="7683500" y="5630863"/>
          <p14:tracePt t="46672" x="7831138" y="5630863"/>
          <p14:tracePt t="46680" x="7958138" y="5630863"/>
          <p14:tracePt t="46688" x="8058150" y="5630863"/>
          <p14:tracePt t="46697" x="8078788" y="5630863"/>
          <p14:tracePt t="46705" x="8134350" y="5630863"/>
          <p14:tracePt t="46713" x="8191500" y="5630863"/>
          <p14:tracePt t="46721" x="8234363" y="5630863"/>
          <p14:tracePt t="46729" x="8261350" y="5630863"/>
          <p14:tracePt t="46737" x="8304213" y="5630863"/>
          <p14:tracePt t="46963" x="8318500" y="5630863"/>
          <p14:tracePt t="46972" x="8347075" y="5630863"/>
          <p14:tracePt t="46980" x="8382000" y="5630863"/>
          <p14:tracePt t="46988" x="8424863" y="5645150"/>
          <p14:tracePt t="46996" x="8451850" y="5645150"/>
          <p14:tracePt t="47005" x="8537575" y="5672138"/>
          <p14:tracePt t="47013" x="8607425" y="5700713"/>
          <p14:tracePt t="47021" x="8685213" y="5715000"/>
          <p14:tracePt t="47029" x="8756650" y="5743575"/>
          <p14:tracePt t="47037" x="8769350" y="5757863"/>
          <p14:tracePt t="47046" x="8840788" y="5764213"/>
          <p14:tracePt t="47054" x="8883650" y="5778500"/>
          <p14:tracePt t="47062" x="8910638" y="5792788"/>
          <p14:tracePt t="47070" x="8953500" y="5792788"/>
          <p14:tracePt t="47078" x="8967788" y="5807075"/>
          <p14:tracePt t="47087" x="8982075" y="5807075"/>
          <p14:tracePt t="47095" x="8988425" y="5821363"/>
          <p14:tracePt t="47111" x="9002713" y="5821363"/>
          <p14:tracePt t="47374" x="8988425" y="5821363"/>
          <p14:tracePt t="47382" x="8967788" y="5821363"/>
          <p14:tracePt t="47391" x="8910638" y="5821363"/>
          <p14:tracePt t="47399" x="8840788" y="5821363"/>
          <p14:tracePt t="47407" x="8769350" y="5807075"/>
          <p14:tracePt t="47415" x="8621713" y="5778500"/>
          <p14:tracePt t="47423" x="8451850" y="5743575"/>
          <p14:tracePt t="47432" x="8275638" y="5700713"/>
          <p14:tracePt t="47440" x="8093075" y="5672138"/>
          <p14:tracePt t="47448" x="7902575" y="5630863"/>
          <p14:tracePt t="47456" x="7726363" y="5573713"/>
          <p14:tracePt t="47465" x="7542213" y="5518150"/>
          <p14:tracePt t="47473" x="7472363" y="5503863"/>
          <p14:tracePt t="47481" x="7337425" y="5454650"/>
          <p14:tracePt t="47489" x="7196138" y="5397500"/>
          <p14:tracePt t="47497" x="7091363" y="5354638"/>
          <p14:tracePt t="47506" x="7005638" y="5299075"/>
          <p14:tracePt t="47514" x="6921500" y="5256213"/>
          <p14:tracePt t="47522" x="6864350" y="5213350"/>
          <p14:tracePt t="47530" x="6843713" y="5200650"/>
          <p14:tracePt t="47539" x="6800850" y="5172075"/>
          <p14:tracePt t="47547" x="6759575" y="5143500"/>
          <p14:tracePt t="47555" x="6716713" y="5122863"/>
          <p14:tracePt t="47563" x="6661150" y="5094288"/>
          <p14:tracePt t="47571" x="6646863" y="5080000"/>
          <p14:tracePt t="47580" x="6589713" y="5051425"/>
          <p14:tracePt t="47588" x="6561138" y="5037138"/>
          <p14:tracePt t="47596" x="6526213" y="5037138"/>
          <p14:tracePt t="47604" x="6483350" y="5037138"/>
          <p14:tracePt t="47612" x="6442075" y="5037138"/>
          <p14:tracePt t="47621" x="6399213" y="5037138"/>
          <p14:tracePt t="47629" x="6356350" y="5037138"/>
          <p14:tracePt t="47637" x="6315075" y="5037138"/>
          <p14:tracePt t="47645" x="6300788" y="5037138"/>
          <p14:tracePt t="47653" x="6272213" y="5051425"/>
          <p14:tracePt t="47662" x="6223000" y="5094288"/>
          <p14:tracePt t="47670" x="6208713" y="5108575"/>
          <p14:tracePt t="47678" x="6180138" y="5122863"/>
          <p14:tracePt t="47686" x="6153150" y="5143500"/>
          <p14:tracePt t="47695" x="6138863" y="5157788"/>
          <p14:tracePt t="47703" x="6124575" y="5186363"/>
          <p14:tracePt t="47711" x="6110288" y="5200650"/>
          <p14:tracePt t="47719" x="6110288" y="5213350"/>
          <p14:tracePt t="47728" x="6096000" y="5241925"/>
          <p14:tracePt t="47736" x="6096000" y="5256213"/>
          <p14:tracePt t="47744" x="6096000" y="5270500"/>
          <p14:tracePt t="47752" x="6096000" y="5299075"/>
          <p14:tracePt t="47761" x="6096000" y="5313363"/>
          <p14:tracePt t="47769" x="6096000" y="5340350"/>
          <p14:tracePt t="47778" x="6096000" y="5354638"/>
          <p14:tracePt t="47786" x="6096000" y="5397500"/>
          <p14:tracePt t="47794" x="6096000" y="5411788"/>
          <p14:tracePt t="47802" x="6096000" y="5454650"/>
          <p14:tracePt t="47810" x="6096000" y="5489575"/>
          <p14:tracePt t="47819" x="6096000" y="5503863"/>
          <p14:tracePt t="47826" x="6096000" y="5545138"/>
          <p14:tracePt t="47834" x="6110288" y="5559425"/>
          <p14:tracePt t="47842" x="6138863" y="5602288"/>
          <p14:tracePt t="47851" x="6138863" y="5616575"/>
          <p14:tracePt t="47859" x="6165850" y="5645150"/>
          <p14:tracePt t="47867" x="6180138" y="5657850"/>
          <p14:tracePt t="47875" x="6194425" y="5672138"/>
          <p14:tracePt t="47884" x="6223000" y="5686425"/>
          <p14:tracePt t="47892" x="6237288" y="5700713"/>
          <p14:tracePt t="47900" x="6257925" y="5700713"/>
          <p14:tracePt t="47908" x="6272213" y="5715000"/>
          <p14:tracePt t="47916" x="6300788" y="5715000"/>
          <p14:tracePt t="47925" x="6329363" y="5715000"/>
          <p14:tracePt t="47933" x="6343650" y="5715000"/>
          <p14:tracePt t="47941" x="6370638" y="5715000"/>
          <p14:tracePt t="47949" x="6399213" y="5715000"/>
          <p14:tracePt t="47958" x="6427788" y="5715000"/>
          <p14:tracePt t="47966" x="6442075" y="5700713"/>
          <p14:tracePt t="47974" x="6470650" y="5700713"/>
          <p14:tracePt t="47982" x="6497638" y="5686425"/>
          <p14:tracePt t="47990" x="6540500" y="5672138"/>
          <p14:tracePt t="47999" x="6561138" y="5657850"/>
          <p14:tracePt t="48007" x="6589713" y="5630863"/>
          <p14:tracePt t="48015" x="6618288" y="5616575"/>
          <p14:tracePt t="48023" x="6646863" y="5602288"/>
          <p14:tracePt t="48032" x="6673850" y="5573713"/>
          <p14:tracePt t="48040" x="6731000" y="5530850"/>
          <p14:tracePt t="48048" x="6745288" y="5518150"/>
          <p14:tracePt t="48056" x="6773863" y="5489575"/>
          <p14:tracePt t="48064" x="6788150" y="5461000"/>
          <p14:tracePt t="48073" x="6800850" y="5440363"/>
          <p14:tracePt t="48081" x="6829425" y="5411788"/>
          <p14:tracePt t="48089" x="6829425" y="5397500"/>
          <p14:tracePt t="48097" x="6843713" y="5383213"/>
          <p14:tracePt t="48106" x="6843713" y="5354638"/>
          <p14:tracePt t="48114" x="6843713" y="5327650"/>
          <p14:tracePt t="48122" x="6843713" y="5313363"/>
          <p14:tracePt t="48130" x="6843713" y="5299075"/>
          <p14:tracePt t="48138" x="6843713" y="5284788"/>
          <p14:tracePt t="48147" x="6843713" y="5256213"/>
          <p14:tracePt t="48155" x="6843713" y="5241925"/>
          <p14:tracePt t="48163" x="6843713" y="5227638"/>
          <p14:tracePt t="48171" x="6829425" y="5213350"/>
          <p14:tracePt t="48179" x="6815138" y="5200650"/>
          <p14:tracePt t="48187" x="6800850" y="5186363"/>
          <p14:tracePt t="48196" x="6788150" y="5186363"/>
          <p14:tracePt t="48204" x="6773863" y="5186363"/>
          <p14:tracePt t="48212" x="6759575" y="5172075"/>
          <p14:tracePt t="48221" x="6731000" y="5172075"/>
          <p14:tracePt t="48229" x="6702425" y="5172075"/>
          <p14:tracePt t="48237" x="6673850" y="5172075"/>
          <p14:tracePt t="48245" x="6632575" y="5172075"/>
          <p14:tracePt t="48253" x="6604000" y="5172075"/>
          <p14:tracePt t="48262" x="6575425" y="5172075"/>
          <p14:tracePt t="48270" x="6554788" y="5172075"/>
          <p14:tracePt t="48278" x="6526213" y="5172075"/>
          <p14:tracePt t="48286" x="6483350" y="5172075"/>
          <p14:tracePt t="48294" x="6456363" y="5172075"/>
          <p14:tracePt t="48303" x="6442075" y="5186363"/>
          <p14:tracePt t="48311" x="6413500" y="5186363"/>
          <p14:tracePt t="48320" x="6384925" y="5186363"/>
          <p14:tracePt t="48327" x="6370638" y="5200650"/>
          <p14:tracePt t="48336" x="6356350" y="5213350"/>
          <p14:tracePt t="48344" x="6343650" y="5213350"/>
          <p14:tracePt t="48352" x="6329363" y="5213350"/>
          <p14:tracePt t="48361" x="6315075" y="5227638"/>
          <p14:tracePt t="48377" x="6300788" y="5241925"/>
          <p14:tracePt t="48385" x="6300788" y="5256213"/>
          <p14:tracePt t="48409" x="6300788" y="5270500"/>
          <p14:tracePt t="48426" x="6300788" y="5284788"/>
          <p14:tracePt t="48450" x="6300788" y="5299075"/>
          <p14:tracePt t="48590" x="6315075" y="5299075"/>
          <p14:tracePt t="48598" x="6315075" y="5284788"/>
          <p14:tracePt t="48631" x="6315075" y="5270500"/>
          <p14:tracePt t="49050" x="6315075" y="5256213"/>
          <p14:tracePt t="49058" x="6315075" y="5241925"/>
          <p14:tracePt t="49067" x="6329363" y="5227638"/>
          <p14:tracePt t="49075" x="6329363" y="5213350"/>
          <p14:tracePt t="49083" x="6329363" y="5200650"/>
          <p14:tracePt t="49091" x="6329363" y="5186363"/>
          <p14:tracePt t="49108" x="6329363" y="5172075"/>
          <p14:tracePt t="49116" x="6329363" y="5157788"/>
          <p14:tracePt t="49132" x="6315075" y="5143500"/>
          <p14:tracePt t="49141" x="6300788" y="5143500"/>
          <p14:tracePt t="49149" x="6286500" y="5137150"/>
          <p14:tracePt t="49157" x="6272213" y="5137150"/>
          <p14:tracePt t="49165" x="6251575" y="5122863"/>
          <p14:tracePt t="49174" x="6223000" y="5122863"/>
          <p14:tracePt t="49182" x="6194425" y="5122863"/>
          <p14:tracePt t="49190" x="6153150" y="5122863"/>
          <p14:tracePt t="49198" x="6110288" y="5122863"/>
          <p14:tracePt t="49206" x="6067425" y="5122863"/>
          <p14:tracePt t="49215" x="6026150" y="5122863"/>
          <p14:tracePt t="49223" x="5983288" y="5122863"/>
          <p14:tracePt t="49231" x="5940425" y="5122863"/>
          <p14:tracePt t="49239" x="5905500" y="5137150"/>
          <p14:tracePt t="49247" x="5862638" y="5143500"/>
          <p14:tracePt t="49256" x="5821363" y="5172075"/>
          <p14:tracePt t="49264" x="5792788" y="5172075"/>
          <p14:tracePt t="49272" x="5749925" y="5200650"/>
          <p14:tracePt t="49280" x="5721350" y="5213350"/>
          <p14:tracePt t="49289" x="5680075" y="5241925"/>
          <p14:tracePt t="49297" x="5665788" y="5256213"/>
          <p14:tracePt t="49305" x="5637213" y="5270500"/>
          <p14:tracePt t="49313" x="5630863" y="5299075"/>
          <p14:tracePt t="49322" x="5602288" y="5313363"/>
          <p14:tracePt t="49330" x="5588000" y="5340350"/>
          <p14:tracePt t="49338" x="5559425" y="5354638"/>
          <p14:tracePt t="49346" x="5545138" y="5383213"/>
          <p14:tracePt t="49354" x="5530850" y="5411788"/>
          <p14:tracePt t="49363" x="5518150" y="5440363"/>
          <p14:tracePt t="49371" x="5503863" y="5454650"/>
          <p14:tracePt t="49379" x="5503863" y="5475288"/>
          <p14:tracePt t="49387" x="5489575" y="5503863"/>
          <p14:tracePt t="49396" x="5489575" y="5518150"/>
          <p14:tracePt t="49404" x="5475288" y="5545138"/>
          <p14:tracePt t="49412" x="5475288" y="5573713"/>
          <p14:tracePt t="49420" x="5461000" y="5602288"/>
          <p14:tracePt t="49428" x="5461000" y="5616575"/>
          <p14:tracePt t="49437" x="5461000" y="5657850"/>
          <p14:tracePt t="49445" x="5446713" y="5672138"/>
          <p14:tracePt t="49453" x="5446713" y="5700713"/>
          <p14:tracePt t="49461" x="5446713" y="5729288"/>
          <p14:tracePt t="49469" x="5446713" y="5743575"/>
          <p14:tracePt t="49478" x="5446713" y="5764213"/>
          <p14:tracePt t="49486" x="5446713" y="5778500"/>
          <p14:tracePt t="49494" x="5446713" y="5792788"/>
          <p14:tracePt t="49502" x="5446713" y="5807075"/>
          <p14:tracePt t="49527" x="5446713" y="5821363"/>
          <p14:tracePt t="49535" x="5461000" y="5821363"/>
          <p14:tracePt t="49544" x="5475288" y="5821363"/>
          <p14:tracePt t="49552" x="5503863" y="5821363"/>
          <p14:tracePt t="49560" x="5530850" y="5821363"/>
          <p14:tracePt t="49569" x="5573713" y="5821363"/>
          <p14:tracePt t="49576" x="5616575" y="5821363"/>
          <p14:tracePt t="49584" x="5665788" y="5821363"/>
          <p14:tracePt t="49592" x="5735638" y="5821363"/>
          <p14:tracePt t="49601" x="5821363" y="5821363"/>
          <p14:tracePt t="49609" x="5905500" y="5821363"/>
          <p14:tracePt t="49617" x="5983288" y="5821363"/>
          <p14:tracePt t="49625" x="6081713" y="5807075"/>
          <p14:tracePt t="49634" x="6165850" y="5807075"/>
          <p14:tracePt t="49642" x="6237288" y="5807075"/>
          <p14:tracePt t="49650" x="6315075" y="5792788"/>
          <p14:tracePt t="49658" x="6384925" y="5778500"/>
          <p14:tracePt t="49666" x="6456363" y="5778500"/>
          <p14:tracePt t="49675" x="6497638" y="5764213"/>
          <p14:tracePt t="49683" x="6561138" y="5757863"/>
          <p14:tracePt t="49691" x="6604000" y="5743575"/>
          <p14:tracePt t="49699" x="6646863" y="5715000"/>
          <p14:tracePt t="49707" x="6688138" y="5700713"/>
          <p14:tracePt t="49716" x="6731000" y="5686425"/>
          <p14:tracePt t="49724" x="6788150" y="5657850"/>
          <p14:tracePt t="49732" x="6829425" y="5645150"/>
          <p14:tracePt t="49740" x="6864350" y="5616575"/>
          <p14:tracePt t="49749" x="6878638" y="5602288"/>
          <p14:tracePt t="49757" x="6950075" y="5573713"/>
          <p14:tracePt t="49765" x="6991350" y="5559425"/>
          <p14:tracePt t="49773" x="7019925" y="5530850"/>
          <p14:tracePt t="49781" x="7077075" y="5503863"/>
          <p14:tracePt t="49790" x="7091363" y="5489575"/>
          <p14:tracePt t="49798" x="7118350" y="5475288"/>
          <p14:tracePt t="49806" x="7146925" y="5454650"/>
          <p14:tracePt t="49814" x="7161213" y="5440363"/>
          <p14:tracePt t="49823" x="7181850" y="5411788"/>
          <p14:tracePt t="49831" x="7196138" y="5397500"/>
          <p14:tracePt t="49839" x="7210425" y="5383213"/>
          <p14:tracePt t="49847" x="7210425" y="5368925"/>
          <p14:tracePt t="49855" x="7224713" y="5340350"/>
          <p14:tracePt t="49864" x="7224713" y="5327650"/>
          <p14:tracePt t="49872" x="7224713" y="5313363"/>
          <p14:tracePt t="49880" x="7224713" y="5299075"/>
          <p14:tracePt t="49888" x="7224713" y="5284788"/>
          <p14:tracePt t="49896" x="7224713" y="5270500"/>
          <p14:tracePt t="49905" x="7224713" y="5256213"/>
          <p14:tracePt t="49913" x="7224713" y="5241925"/>
          <p14:tracePt t="49921" x="7210425" y="5227638"/>
          <p14:tracePt t="49929" x="7196138" y="5227638"/>
          <p14:tracePt t="49938" x="7169150" y="5213350"/>
          <p14:tracePt t="49946" x="7146925" y="5200650"/>
          <p14:tracePt t="49954" x="7118350" y="5186363"/>
          <p14:tracePt t="49962" x="7077075" y="5186363"/>
          <p14:tracePt t="49970" x="7005638" y="5172075"/>
          <p14:tracePt t="49979" x="6935788" y="5157788"/>
          <p14:tracePt t="49987" x="6858000" y="5137150"/>
          <p14:tracePt t="49995" x="6773863" y="5137150"/>
          <p14:tracePt t="50003" x="6688138" y="5122863"/>
          <p14:tracePt t="50012" x="6589713" y="5122863"/>
          <p14:tracePt t="50020" x="6497638" y="5122863"/>
          <p14:tracePt t="50028" x="6399213" y="5122863"/>
          <p14:tracePt t="50036" x="6315075" y="5122863"/>
          <p14:tracePt t="50044" x="6251575" y="5122863"/>
          <p14:tracePt t="50053" x="6165850" y="5122863"/>
          <p14:tracePt t="50061" x="6110288" y="5122863"/>
          <p14:tracePt t="50069" x="6081713" y="5122863"/>
          <p14:tracePt t="50077" x="5997575" y="5137150"/>
          <p14:tracePt t="50086" x="5983288" y="5143500"/>
          <p14:tracePt t="50094" x="5954713" y="5157788"/>
          <p14:tracePt t="50102" x="5934075" y="5172075"/>
          <p14:tracePt t="50111" x="5905500" y="5186363"/>
          <p14:tracePt t="50119" x="5891213" y="5200650"/>
          <p14:tracePt t="50127" x="5876925" y="5213350"/>
          <p14:tracePt t="50135" x="5862638" y="5227638"/>
          <p14:tracePt t="50143" x="5848350" y="5256213"/>
          <p14:tracePt t="50152" x="5848350" y="5270500"/>
          <p14:tracePt t="50159" x="5848350" y="5284788"/>
          <p14:tracePt t="50168" x="5848350" y="5299075"/>
          <p14:tracePt t="50176" x="5848350" y="5313363"/>
          <p14:tracePt t="50184" x="5848350" y="5327650"/>
          <p14:tracePt t="50192" x="5848350" y="5354638"/>
          <p14:tracePt t="50200" x="5848350" y="5368925"/>
          <p14:tracePt t="50209" x="5848350" y="5383213"/>
          <p14:tracePt t="50217" x="5848350" y="5411788"/>
          <p14:tracePt t="50225" x="5848350" y="5440363"/>
          <p14:tracePt t="50233" x="5848350" y="5475288"/>
          <p14:tracePt t="50242" x="5848350" y="5489575"/>
          <p14:tracePt t="50250" x="5848350" y="5518150"/>
          <p14:tracePt t="50258" x="5848350" y="5559425"/>
          <p14:tracePt t="50266" x="5848350" y="5573713"/>
          <p14:tracePt t="50274" x="5848350" y="5602288"/>
          <p14:tracePt t="50283" x="5848350" y="5630863"/>
          <p14:tracePt t="50291" x="5848350" y="5657850"/>
          <p14:tracePt t="50299" x="5848350" y="5672138"/>
          <p14:tracePt t="50307" x="5848350" y="5686425"/>
          <p14:tracePt t="50316" x="5848350" y="5700713"/>
          <p14:tracePt t="50324" x="5848350" y="5715000"/>
          <p14:tracePt t="50332" x="5848350" y="5729288"/>
          <p14:tracePt t="50340" x="5862638" y="5743575"/>
          <p14:tracePt t="50365" x="5862638" y="5757863"/>
          <p14:tracePt t="50373" x="5876925" y="5757863"/>
          <p14:tracePt t="50389" x="5891213" y="5757863"/>
          <p14:tracePt t="50406" x="5905500" y="5757863"/>
          <p14:tracePt t="50431" x="5919788" y="5757863"/>
          <p14:tracePt t="50439" x="5934075" y="5757863"/>
          <p14:tracePt t="50463" x="5940425" y="5757863"/>
          <p14:tracePt t="50480" x="5940425" y="5764213"/>
          <p14:tracePt t="50496" x="5954713" y="5764213"/>
          <p14:tracePt t="50521" x="5969000" y="5764213"/>
          <p14:tracePt t="50685" x="5954713" y="5764213"/>
          <p14:tracePt t="50710" x="5940425" y="5757863"/>
          <p14:tracePt t="50718" x="5934075" y="5743575"/>
          <p14:tracePt t="50726" x="5934075" y="5729288"/>
          <p14:tracePt t="50736" x="5919788" y="5715000"/>
          <p14:tracePt t="50744" x="5905500" y="5686425"/>
          <p14:tracePt t="50751" x="5905500" y="5672138"/>
          <p14:tracePt t="50759" x="5891213" y="5657850"/>
          <p14:tracePt t="50767" x="5876925" y="5645150"/>
          <p14:tracePt t="50784" x="5862638" y="5630863"/>
          <p14:tracePt t="50792" x="5848350" y="5616575"/>
          <p14:tracePt t="50800" x="5848350" y="5602288"/>
          <p14:tracePt t="50809" x="5835650" y="5602288"/>
          <p14:tracePt t="50817" x="5821363" y="5588000"/>
          <p14:tracePt t="50825" x="5821363" y="5573713"/>
          <p14:tracePt t="50833" x="5807075" y="5573713"/>
          <p14:tracePt t="50842" x="5792788" y="5559425"/>
          <p14:tracePt t="50850" x="5792788" y="5545138"/>
          <p14:tracePt t="50858" x="5778500" y="5545138"/>
          <p14:tracePt t="50866" x="5778500" y="5530850"/>
          <p14:tracePt t="50874" x="5764213" y="5530850"/>
          <p14:tracePt t="50891" x="5764213" y="5518150"/>
          <p14:tracePt t="50907" x="5749925" y="5518150"/>
          <p14:tracePt t="50932" x="5735638" y="5503863"/>
          <p14:tracePt t="51064" x="5735638" y="5489575"/>
          <p14:tracePt t="51104" x="5735638" y="5475288"/>
          <p14:tracePt t="51129" x="5721350" y="5475288"/>
          <p14:tracePt t="51154" x="5721350" y="5461000"/>
          <p14:tracePt t="51162" x="5708650" y="5461000"/>
          <p14:tracePt t="51186" x="5708650" y="5454650"/>
          <p14:tracePt t="51195" x="5694363" y="5454650"/>
          <p14:tracePt t="51211" x="5694363" y="5440363"/>
          <p14:tracePt t="51219" x="5680075" y="5440363"/>
          <p14:tracePt t="51228" x="5680075" y="5426075"/>
          <p14:tracePt t="51252" x="5680075" y="5411788"/>
          <p14:tracePt t="51269" x="5680075" y="5397500"/>
          <p14:tracePt t="51302" x="5694363" y="5397500"/>
          <p14:tracePt t="51310" x="5708650" y="5397500"/>
          <p14:tracePt t="51319" x="5721350" y="5397500"/>
          <p14:tracePt t="51327" x="5735638" y="5397500"/>
          <p14:tracePt t="51334" x="5749925" y="5397500"/>
          <p14:tracePt t="51343" x="5764213" y="5397500"/>
          <p14:tracePt t="51351" x="5778500" y="5397500"/>
          <p14:tracePt t="51359" x="5792788" y="5397500"/>
          <p14:tracePt t="51367" x="5807075" y="5397500"/>
          <p14:tracePt t="51375" x="5821363" y="5397500"/>
          <p14:tracePt t="51384" x="5835650" y="5397500"/>
          <p14:tracePt t="51400" x="5848350" y="5397500"/>
          <p14:tracePt t="51408" x="5862638" y="5397500"/>
          <p14:tracePt t="51425" x="5876925" y="5397500"/>
          <p14:tracePt t="51433" x="5891213" y="5397500"/>
          <p14:tracePt t="51449" x="5905500" y="5397500"/>
          <p14:tracePt t="51458" x="5919788" y="5397500"/>
          <p14:tracePt t="51466" x="5934075" y="5397500"/>
          <p14:tracePt t="51474" x="5940425" y="5397500"/>
          <p14:tracePt t="51482" x="5954713" y="5397500"/>
          <p14:tracePt t="51490" x="5969000" y="5397500"/>
          <p14:tracePt t="51499" x="5983288" y="5397500"/>
          <p14:tracePt t="51507" x="5997575" y="5397500"/>
          <p14:tracePt t="51515" x="6011863" y="5397500"/>
          <p14:tracePt t="51523" x="6026150" y="5397500"/>
          <p14:tracePt t="51531" x="6038850" y="5397500"/>
          <p14:tracePt t="51540" x="6067425" y="5397500"/>
          <p14:tracePt t="51556" x="6081713" y="5397500"/>
          <p14:tracePt t="51564" x="6096000" y="5397500"/>
          <p14:tracePt t="51573" x="6110288" y="5397500"/>
          <p14:tracePt t="51581" x="6124575" y="5397500"/>
          <p14:tracePt t="51589" x="6138863" y="5397500"/>
          <p14:tracePt t="51605" x="6153150" y="5397500"/>
          <p14:tracePt t="51622" x="6165850" y="5397500"/>
          <p14:tracePt t="51630" x="6165850" y="5411788"/>
          <p14:tracePt t="51647" x="6180138" y="5411788"/>
          <p14:tracePt t="51688" x="6194425" y="5411788"/>
          <p14:tracePt t="51819" x="6194425" y="5426075"/>
          <p14:tracePt t="52024" x="6208713" y="5426075"/>
          <p14:tracePt t="52041" x="6223000" y="5426075"/>
          <p14:tracePt t="52049" x="6237288" y="5426075"/>
          <p14:tracePt t="52057" x="6251575" y="5426075"/>
          <p14:tracePt t="52066" x="6257925" y="5426075"/>
          <p14:tracePt t="52074" x="6272213" y="5426075"/>
          <p14:tracePt t="52082" x="6286500" y="5426075"/>
          <p14:tracePt t="52090" x="6315075" y="5426075"/>
          <p14:tracePt t="52107" x="6343650" y="5426075"/>
          <p14:tracePt t="52115" x="6356350" y="5426075"/>
          <p14:tracePt t="52123" x="6370638" y="5426075"/>
          <p14:tracePt t="52131" x="6384925" y="5426075"/>
          <p14:tracePt t="52140" x="6399213" y="5426075"/>
          <p14:tracePt t="52156" x="6413500" y="5426075"/>
          <p14:tracePt t="52164" x="6427788" y="5426075"/>
          <p14:tracePt t="52181" x="6442075" y="5426075"/>
          <p14:tracePt t="52197" x="6456363" y="5426075"/>
          <p14:tracePt t="52205" x="6470650" y="5426075"/>
          <p14:tracePt t="52222" x="6483350" y="5426075"/>
          <p14:tracePt t="52230" x="6497638" y="5426075"/>
          <p14:tracePt t="52238" x="6511925" y="5426075"/>
          <p14:tracePt t="52255" x="6526213" y="5426075"/>
          <p14:tracePt t="52263" x="6540500" y="5426075"/>
          <p14:tracePt t="52271" x="6554788" y="5426075"/>
          <p14:tracePt t="52288" x="6561138" y="5426075"/>
          <p14:tracePt t="52296" x="6575425" y="5426075"/>
          <p14:tracePt t="52304" x="6589713" y="5426075"/>
          <p14:tracePt t="52320" x="6604000" y="5426075"/>
          <p14:tracePt t="52329" x="6618288" y="5426075"/>
          <p14:tracePt t="52337" x="6632575" y="5426075"/>
          <p14:tracePt t="52345" x="6646863" y="5426075"/>
          <p14:tracePt t="52353" x="6661150" y="5426075"/>
          <p14:tracePt t="52361" x="6661150" y="5440363"/>
          <p14:tracePt t="52370" x="6673850" y="5440363"/>
          <p14:tracePt t="52378" x="6688138" y="5440363"/>
          <p14:tracePt t="52402" x="6702425" y="5440363"/>
          <p14:tracePt t="52443" x="6716713" y="5440363"/>
          <p14:tracePt t="52550" x="6716713" y="5454650"/>
          <p14:tracePt t="52665" x="6716713" y="5461000"/>
          <p14:tracePt t="52715" x="6716713" y="5475288"/>
          <p14:tracePt t="52747" x="6716713" y="5489575"/>
          <p14:tracePt t="52780" x="6716713" y="5503863"/>
          <p14:tracePt t="52797" x="6702425" y="5518150"/>
          <p14:tracePt t="52830" x="6688138" y="5530850"/>
          <p14:tracePt t="52871" x="6673850" y="5545138"/>
          <p14:tracePt t="52895" x="6661150" y="5545138"/>
          <p14:tracePt t="52904" x="6661150" y="5559425"/>
          <p14:tracePt t="52920" x="6646863" y="5559425"/>
          <p14:tracePt t="52936" x="6632575" y="5573713"/>
          <p14:tracePt t="52969" x="6618288" y="5588000"/>
          <p14:tracePt t="52986" x="6604000" y="5588000"/>
          <p14:tracePt t="53002" x="6589713" y="5588000"/>
          <p14:tracePt t="53019" x="6575425" y="5588000"/>
          <p14:tracePt t="53035" x="6561138" y="5588000"/>
          <p14:tracePt t="53044" x="6554788" y="5588000"/>
          <p14:tracePt t="53060" x="6540500" y="5588000"/>
          <p14:tracePt t="53068" x="6526213" y="5588000"/>
          <p14:tracePt t="53076" x="6511925" y="5588000"/>
          <p14:tracePt t="53084" x="6497638" y="5588000"/>
          <p14:tracePt t="53101" x="6483350" y="5588000"/>
          <p14:tracePt t="53109" x="6470650" y="5588000"/>
          <p14:tracePt t="53117" x="6456363" y="5588000"/>
          <p14:tracePt t="53125" x="6442075" y="5588000"/>
          <p14:tracePt t="53134" x="6427788" y="5588000"/>
          <p14:tracePt t="53142" x="6413500" y="5588000"/>
          <p14:tracePt t="53150" x="6384925" y="5588000"/>
          <p14:tracePt t="53158" x="6356350" y="5588000"/>
          <p14:tracePt t="53166" x="6329363" y="5588000"/>
          <p14:tracePt t="53175" x="6300788" y="5588000"/>
          <p14:tracePt t="53183" x="6272213" y="5588000"/>
          <p14:tracePt t="53191" x="6251575" y="5588000"/>
          <p14:tracePt t="53199" x="6223000" y="5588000"/>
          <p14:tracePt t="53208" x="6194425" y="5588000"/>
          <p14:tracePt t="53216" x="6165850" y="5588000"/>
          <p14:tracePt t="53224" x="6138863" y="5588000"/>
          <p14:tracePt t="53232" x="6110288" y="5588000"/>
          <p14:tracePt t="53241" x="6096000" y="5588000"/>
          <p14:tracePt t="53249" x="6081713" y="5588000"/>
          <p14:tracePt t="53257" x="6067425" y="5588000"/>
          <p14:tracePt t="53265" x="6053138" y="5588000"/>
          <p14:tracePt t="53281" x="6038850" y="5588000"/>
          <p14:tracePt t="53290" x="6026150" y="5573713"/>
          <p14:tracePt t="53323" x="6026150" y="5559425"/>
          <p14:tracePt t="53347" x="6038850" y="5559425"/>
          <p14:tracePt t="53356" x="6053138" y="5545138"/>
          <p14:tracePt t="53364" x="6067425" y="5545138"/>
          <p14:tracePt t="53380" x="6081713" y="5545138"/>
          <p14:tracePt t="53388" x="6096000" y="5545138"/>
          <p14:tracePt t="53397" x="6110288" y="5545138"/>
          <p14:tracePt t="53405" x="6138863" y="5545138"/>
          <p14:tracePt t="53413" x="6153150" y="5545138"/>
          <p14:tracePt t="53421" x="6165850" y="5545138"/>
          <p14:tracePt t="53429" x="6180138" y="5545138"/>
          <p14:tracePt t="53438" x="6194425" y="5545138"/>
          <p14:tracePt t="53446" x="6208713" y="5545138"/>
          <p14:tracePt t="53454" x="6223000" y="5545138"/>
          <p14:tracePt t="53462" x="6251575" y="5545138"/>
          <p14:tracePt t="53471" x="6257925" y="5545138"/>
          <p14:tracePt t="53479" x="6272213" y="5545138"/>
          <p14:tracePt t="53487" x="6300788" y="5545138"/>
          <p14:tracePt t="53495" x="6315075" y="5545138"/>
          <p14:tracePt t="53503" x="6329363" y="5545138"/>
          <p14:tracePt t="53512" x="6343650" y="5545138"/>
          <p14:tracePt t="53520" x="6370638" y="5545138"/>
          <p14:tracePt t="53528" x="6384925" y="5545138"/>
          <p14:tracePt t="53536" x="6399213" y="5545138"/>
          <p14:tracePt t="53544" x="6427788" y="5545138"/>
          <p14:tracePt t="53553" x="6442075" y="5545138"/>
          <p14:tracePt t="53561" x="6470650" y="5545138"/>
          <p14:tracePt t="53569" x="6483350" y="5545138"/>
          <p14:tracePt t="53577" x="6511925" y="5545138"/>
          <p14:tracePt t="53586" x="6540500" y="5545138"/>
          <p14:tracePt t="53594" x="6561138" y="5545138"/>
          <p14:tracePt t="53602" x="6589713" y="5545138"/>
          <p14:tracePt t="53610" x="6618288" y="5530850"/>
          <p14:tracePt t="53619" x="6646863" y="5530850"/>
          <p14:tracePt t="53627" x="6673850" y="5530850"/>
          <p14:tracePt t="53635" x="6702425" y="5530850"/>
          <p14:tracePt t="53643" x="6716713" y="5530850"/>
          <p14:tracePt t="53651" x="6745288" y="5530850"/>
          <p14:tracePt t="53659" x="6773863" y="5530850"/>
          <p14:tracePt t="53668" x="6788150" y="5530850"/>
          <p14:tracePt t="53676" x="6800850" y="5530850"/>
          <p14:tracePt t="53684" x="6815138" y="5530850"/>
          <p14:tracePt t="53692" x="6829425" y="5530850"/>
          <p14:tracePt t="53701" x="6843713" y="5530850"/>
          <p14:tracePt t="53709" x="6858000" y="5530850"/>
          <p14:tracePt t="53725" x="6864350" y="5530850"/>
          <p14:tracePt t="53742" x="6878638" y="5530850"/>
          <p14:tracePt t="53766" x="6892925" y="5530850"/>
          <p14:tracePt t="54243" x="6892925" y="5518150"/>
          <p14:tracePt t="54251" x="6892925" y="5503863"/>
          <p14:tracePt t="54259" x="6892925" y="5489575"/>
          <p14:tracePt t="54276" x="6878638" y="5475288"/>
          <p14:tracePt t="54284" x="6878638" y="5461000"/>
          <p14:tracePt t="54292" x="6864350" y="5454650"/>
          <p14:tracePt t="54300" x="6858000" y="5454650"/>
          <p14:tracePt t="54309" x="6843713" y="5440363"/>
          <p14:tracePt t="54317" x="6829425" y="5426075"/>
          <p14:tracePt t="54325" x="6815138" y="5426075"/>
          <p14:tracePt t="54333" x="6788150" y="5426075"/>
          <p14:tracePt t="54342" x="6759575" y="5426075"/>
          <p14:tracePt t="54350" x="6731000" y="5426075"/>
          <p14:tracePt t="54358" x="6702425" y="5426075"/>
          <p14:tracePt t="54366" x="6661150" y="5426075"/>
          <p14:tracePt t="54374" x="6618288" y="5426075"/>
          <p14:tracePt t="54383" x="6575425" y="5426075"/>
          <p14:tracePt t="54391" x="6554788" y="5426075"/>
          <p14:tracePt t="54399" x="6526213" y="5440363"/>
          <p14:tracePt t="54407" x="6497638" y="5454650"/>
          <p14:tracePt t="54415" x="6470650" y="5461000"/>
          <p14:tracePt t="54424" x="6442075" y="5475288"/>
          <p14:tracePt t="54432" x="6442075" y="5489575"/>
          <p14:tracePt t="54440" x="6427788" y="5503863"/>
          <p14:tracePt t="54456" x="6413500" y="5518150"/>
          <p14:tracePt t="54481" x="6413500" y="5530850"/>
          <p14:tracePt t="54514" x="6427788" y="5530850"/>
          <p14:tracePt t="54530" x="6442075" y="5530850"/>
          <p14:tracePt t="54555" x="6456363" y="5530850"/>
          <p14:tracePt t="54588" x="6470650" y="5530850"/>
          <p14:tracePt t="54662" x="6483350" y="5530850"/>
          <p14:tracePt t="55040" x="6511925" y="5530850"/>
          <p14:tracePt t="55048" x="6554788" y="5530850"/>
          <p14:tracePt t="55057" x="6589713" y="5530850"/>
          <p14:tracePt t="55065" x="6646863" y="5530850"/>
          <p14:tracePt t="55073" x="6702425" y="5530850"/>
          <p14:tracePt t="55081" x="6759575" y="5530850"/>
          <p14:tracePt t="55089" x="6843713" y="5530850"/>
          <p14:tracePt t="55098" x="6892925" y="5530850"/>
          <p14:tracePt t="55106" x="6964363" y="5530850"/>
          <p14:tracePt t="55114" x="7034213" y="5530850"/>
          <p14:tracePt t="55122" x="7091363" y="5530850"/>
          <p14:tracePt t="55130" x="7161213" y="5530850"/>
          <p14:tracePt t="55139" x="7224713" y="5530850"/>
          <p14:tracePt t="55147" x="7267575" y="5530850"/>
          <p14:tracePt t="55155" x="7337425" y="5530850"/>
          <p14:tracePt t="55163" x="7380288" y="5530850"/>
          <p14:tracePt t="55172" x="7450138" y="5530850"/>
          <p14:tracePt t="55180" x="7486650" y="5530850"/>
          <p14:tracePt t="55188" x="7542213" y="5530850"/>
          <p14:tracePt t="55196" x="7585075" y="5518150"/>
          <p14:tracePt t="55204" x="7654925" y="5518150"/>
          <p14:tracePt t="55212" x="7712075" y="5518150"/>
          <p14:tracePt t="55221" x="7767638" y="5518150"/>
          <p14:tracePt t="55229" x="7816850" y="5518150"/>
          <p14:tracePt t="55237" x="7874000" y="5518150"/>
          <p14:tracePt t="55245" x="7943850" y="5518150"/>
          <p14:tracePt t="55253" x="7972425" y="5518150"/>
          <p14:tracePt t="55262" x="8015288" y="5518150"/>
          <p14:tracePt t="55270" x="8070850" y="5518150"/>
          <p14:tracePt t="55278" x="8107363" y="5518150"/>
          <p14:tracePt t="55286" x="8134350" y="5518150"/>
          <p14:tracePt t="55295" x="8177213" y="5518150"/>
          <p14:tracePt t="55303" x="8191500" y="5518150"/>
          <p14:tracePt t="55311" x="8220075" y="5518150"/>
          <p14:tracePt t="55319" x="8234363" y="5518150"/>
          <p14:tracePt t="55328" x="8248650" y="5518150"/>
          <p14:tracePt t="55336" x="8261350" y="5530850"/>
          <p14:tracePt t="55352" x="8275638" y="5530850"/>
          <p14:tracePt t="55714" x="8304213" y="5530850"/>
          <p14:tracePt t="55722" x="8318500" y="5530850"/>
          <p14:tracePt t="55730" x="8361363" y="5530850"/>
          <p14:tracePt t="55738" x="8396288" y="5530850"/>
          <p14:tracePt t="55746" x="8439150" y="5530850"/>
          <p14:tracePt t="55755" x="8480425" y="5530850"/>
          <p14:tracePt t="55763" x="8523288" y="5530850"/>
          <p14:tracePt t="55771" x="8578850" y="5530850"/>
          <p14:tracePt t="55779" x="8621713" y="5518150"/>
          <p14:tracePt t="55787" x="8678863" y="5518150"/>
          <p14:tracePt t="55796" x="8728075" y="5503863"/>
          <p14:tracePt t="55804" x="8769350" y="5475288"/>
          <p14:tracePt t="55812" x="8797925" y="5475288"/>
          <p14:tracePt t="55820" x="8840788" y="5461000"/>
          <p14:tracePt t="55829" x="8869363" y="5454650"/>
          <p14:tracePt t="55837" x="8910638" y="5440363"/>
          <p14:tracePt t="55845" x="8924925" y="5426075"/>
          <p14:tracePt t="55853" x="8953500" y="5411788"/>
          <p14:tracePt t="55870" x="8967788" y="5397500"/>
          <p14:tracePt t="55886" x="8967788" y="5383213"/>
          <p14:tracePt t="55902" x="8967788" y="5368925"/>
          <p14:tracePt t="55919" x="8953500" y="5368925"/>
          <p14:tracePt t="55927" x="8939213" y="5354638"/>
          <p14:tracePt t="55935" x="8924925" y="5354638"/>
          <p14:tracePt t="55944" x="8910638" y="5354638"/>
          <p14:tracePt t="55952" x="8883650" y="5354638"/>
          <p14:tracePt t="55961" x="8855075" y="5354638"/>
          <p14:tracePt t="55969" x="8840788" y="5354638"/>
          <p14:tracePt t="55977" x="8812213" y="5354638"/>
          <p14:tracePt t="55985" x="8783638" y="5368925"/>
          <p14:tracePt t="55994" x="8756650" y="5383213"/>
          <p14:tracePt t="56002" x="8742363" y="5397500"/>
          <p14:tracePt t="56009" x="8728075" y="5411788"/>
          <p14:tracePt t="56017" x="8713788" y="5426075"/>
          <p14:tracePt t="56026" x="8699500" y="5440363"/>
          <p14:tracePt t="56042" x="8699500" y="5454650"/>
          <p14:tracePt t="56050" x="8699500" y="5461000"/>
          <p14:tracePt t="56067" x="8699500" y="5475288"/>
          <p14:tracePt t="56091" x="8699500" y="5489575"/>
          <p14:tracePt t="56100" x="8713788" y="5489575"/>
          <p14:tracePt t="56116" x="8728075" y="5489575"/>
          <p14:tracePt t="56124" x="8742363" y="5489575"/>
          <p14:tracePt t="56133" x="8756650" y="5489575"/>
          <p14:tracePt t="56141" x="8769350" y="5489575"/>
          <p14:tracePt t="56157" x="8783638" y="5489575"/>
          <p14:tracePt t="56165" x="8797925" y="5489575"/>
          <p14:tracePt t="56182" x="8812213" y="5489575"/>
          <p14:tracePt t="56198" x="8826500" y="5503863"/>
          <p14:tracePt t="56223" x="8840788" y="5503863"/>
          <p14:tracePt t="56231" x="8840788" y="5518150"/>
          <p14:tracePt t="56256" x="8840788" y="5530850"/>
          <p14:tracePt t="56280" x="8840788" y="5545138"/>
          <p14:tracePt t="56379" x="8840788" y="5530850"/>
          <p14:tracePt t="56387" x="8840788" y="5518150"/>
          <p14:tracePt t="56396" x="8826500" y="5503863"/>
          <p14:tracePt t="56404" x="8812213" y="5489575"/>
          <p14:tracePt t="56412" x="8797925" y="5475288"/>
          <p14:tracePt t="56420" x="8783638" y="5475288"/>
          <p14:tracePt t="56428" x="8769350" y="5461000"/>
          <p14:tracePt t="56437" x="8756650" y="5454650"/>
          <p14:tracePt t="56445" x="8742363" y="5454650"/>
          <p14:tracePt t="56453" x="8728075" y="5454650"/>
          <p14:tracePt t="56461" x="8713788" y="5454650"/>
          <p14:tracePt t="56469" x="8699500" y="5454650"/>
          <p14:tracePt t="56486" x="8685213" y="5454650"/>
          <p14:tracePt t="56494" x="8678863" y="5454650"/>
          <p14:tracePt t="56511" x="8678863" y="5461000"/>
          <p14:tracePt t="56519" x="8678863" y="5475288"/>
          <p14:tracePt t="56527" x="8678863" y="5489575"/>
          <p14:tracePt t="56536" x="8678863" y="5503863"/>
          <p14:tracePt t="56552" x="8678863" y="5518150"/>
          <p14:tracePt t="56568" x="8678863" y="5530850"/>
          <p14:tracePt t="56585" x="8685213" y="5530850"/>
          <p14:tracePt t="56601" x="8699500" y="5530850"/>
          <p14:tracePt t="56617" x="8713788" y="5530850"/>
          <p14:tracePt t="56634" x="8728075" y="5530850"/>
          <p14:tracePt t="56650" x="8742363" y="5530850"/>
          <p14:tracePt t="56683" x="8756650" y="5518150"/>
          <p14:tracePt t="56724" x="8756650" y="5503863"/>
          <p14:tracePt t="56921" x="8769350" y="5503863"/>
          <p14:tracePt t="56930" x="8812213" y="5503863"/>
          <p14:tracePt t="56938" x="8855075" y="5503863"/>
          <p14:tracePt t="56946" x="8883650" y="5503863"/>
          <p14:tracePt t="56954" x="8924925" y="5503863"/>
          <p14:tracePt t="56962" x="8988425" y="5503863"/>
          <p14:tracePt t="56971" x="9059863" y="5503863"/>
          <p14:tracePt t="56979" x="9086850" y="5503863"/>
          <p14:tracePt t="56987" x="9144000" y="5503863"/>
          <p14:tracePt t="56995" x="9186863" y="5503863"/>
          <p14:tracePt t="57004" x="9228138" y="5503863"/>
          <p14:tracePt t="57012" x="9256713" y="5503863"/>
          <p14:tracePt t="57020" x="9285288" y="5503863"/>
          <p14:tracePt t="57028" x="9299575" y="5503863"/>
          <p14:tracePt t="57036" x="9305925" y="5503863"/>
          <p14:tracePt t="57044" x="9320213" y="5518150"/>
          <p14:tracePt t="57069" x="9334500" y="5518150"/>
          <p14:tracePt t="57094" x="9334500" y="5530850"/>
          <p14:tracePt t="57135" x="9320213" y="5530850"/>
          <p14:tracePt t="57144" x="9305925" y="5530850"/>
          <p14:tracePt t="57152" x="9299575" y="5530850"/>
          <p14:tracePt t="57160" x="9271000" y="5530850"/>
          <p14:tracePt t="57169" x="9256713" y="5530850"/>
          <p14:tracePt t="57176" x="9242425" y="5530850"/>
          <p14:tracePt t="57184" x="9228138" y="5518150"/>
          <p14:tracePt t="57192" x="9213850" y="5503863"/>
          <p14:tracePt t="57201" x="9201150" y="5503863"/>
          <p14:tracePt t="57209" x="9201150" y="5489575"/>
          <p14:tracePt t="57217" x="9186863" y="5461000"/>
          <p14:tracePt t="57234" x="9186863" y="5440363"/>
          <p14:tracePt t="57242" x="9186863" y="5426075"/>
          <p14:tracePt t="57250" x="9186863" y="5411788"/>
          <p14:tracePt t="57258" x="9201150" y="5397500"/>
          <p14:tracePt t="57266" x="9213850" y="5383213"/>
          <p14:tracePt t="57275" x="9228138" y="5383213"/>
          <p14:tracePt t="57283" x="9242425" y="5368925"/>
          <p14:tracePt t="57291" x="9256713" y="5368925"/>
          <p14:tracePt t="57299" x="9285288" y="5368925"/>
          <p14:tracePt t="57307" x="9305925" y="5368925"/>
          <p14:tracePt t="57316" x="9320213" y="5368925"/>
          <p14:tracePt t="57324" x="9363075" y="5368925"/>
          <p14:tracePt t="57332" x="9391650" y="5368925"/>
          <p14:tracePt t="57340" x="9432925" y="5368925"/>
          <p14:tracePt t="57348" x="9475788" y="5368925"/>
          <p14:tracePt t="57357" x="9518650" y="5368925"/>
          <p14:tracePt t="57365" x="9559925" y="5368925"/>
          <p14:tracePt t="57373" x="9588500" y="5368925"/>
          <p14:tracePt t="57381" x="9623425" y="5368925"/>
          <p14:tracePt t="57390" x="9652000" y="5368925"/>
          <p14:tracePt t="57398" x="9680575" y="5368925"/>
          <p14:tracePt t="57406" x="9709150" y="5368925"/>
          <p14:tracePt t="57414" x="9736138" y="5368925"/>
          <p14:tracePt t="57422" x="9750425" y="5383213"/>
          <p14:tracePt t="57431" x="9764713" y="5383213"/>
          <p14:tracePt t="57439" x="9779000" y="5383213"/>
          <p14:tracePt t="57447" x="9793288" y="5397500"/>
          <p14:tracePt t="57464" x="9807575" y="5397500"/>
          <p14:tracePt t="57480" x="9821863" y="5411788"/>
          <p14:tracePt t="57505" x="9821863" y="5426075"/>
          <p14:tracePt t="57513" x="9836150" y="5426075"/>
          <p14:tracePt t="57521" x="9836150" y="5440363"/>
          <p14:tracePt t="57537" x="9848850" y="5440363"/>
          <p14:tracePt t="57554" x="9848850" y="5454650"/>
          <p14:tracePt t="57587" x="9848850" y="5461000"/>
          <p14:tracePt t="57620" x="9848850" y="5475288"/>
          <p14:tracePt t="57636" x="9836150" y="5475288"/>
          <p14:tracePt t="57652" x="9836150" y="5489575"/>
          <p14:tracePt t="57669" x="9821863" y="5489575"/>
          <p14:tracePt t="57685" x="9821863" y="5503863"/>
          <p14:tracePt t="57694" x="9807575" y="5503863"/>
          <p14:tracePt t="57710" x="9793288" y="5518150"/>
          <p14:tracePt t="57719" x="9779000" y="5518150"/>
          <p14:tracePt t="57727" x="9764713" y="5518150"/>
          <p14:tracePt t="57736" x="9750425" y="5518150"/>
          <p14:tracePt t="57744" x="9721850" y="5518150"/>
          <p14:tracePt t="57752" x="9694863" y="5518150"/>
          <p14:tracePt t="57760" x="9680575" y="5518150"/>
          <p14:tracePt t="57769" x="9623425" y="5489575"/>
          <p14:tracePt t="57776" x="9602788" y="5475288"/>
          <p14:tracePt t="57784" x="9588500" y="5475288"/>
          <p14:tracePt t="57792" x="9559925" y="5461000"/>
          <p14:tracePt t="57801" x="9531350" y="5454650"/>
          <p14:tracePt t="57809" x="9518650" y="5440363"/>
          <p14:tracePt t="57817" x="9490075" y="5426075"/>
          <p14:tracePt t="57825" x="9475788" y="5411788"/>
          <p14:tracePt t="57833" x="9461500" y="5397500"/>
          <p14:tracePt t="57842" x="9461500" y="5383213"/>
          <p14:tracePt t="57850" x="9461500" y="5368925"/>
          <p14:tracePt t="57858" x="9461500" y="5340350"/>
          <p14:tracePt t="57875" x="9461500" y="5327650"/>
          <p14:tracePt t="57891" x="9475788" y="5313363"/>
          <p14:tracePt t="57899" x="9490075" y="5313363"/>
          <p14:tracePt t="57907" x="9504363" y="5313363"/>
          <p14:tracePt t="57916" x="9518650" y="5313363"/>
          <p14:tracePt t="57924" x="9545638" y="5313363"/>
          <p14:tracePt t="57932" x="9559925" y="5313363"/>
          <p14:tracePt t="57940" x="9574213" y="5313363"/>
          <p14:tracePt t="57948" x="9602788" y="5313363"/>
          <p14:tracePt t="57957" x="9609138" y="5313363"/>
          <p14:tracePt t="57965" x="9623425" y="5313363"/>
          <p14:tracePt t="57973" x="9652000" y="5313363"/>
          <p14:tracePt t="57981" x="9680575" y="5313363"/>
          <p14:tracePt t="57990" x="9694863" y="5313363"/>
          <p14:tracePt t="57998" x="9721850" y="5313363"/>
          <p14:tracePt t="58006" x="9736138" y="5313363"/>
          <p14:tracePt t="58014" x="9764713" y="5313363"/>
          <p14:tracePt t="58022" x="9779000" y="5313363"/>
          <p14:tracePt t="58030" x="9807575" y="5313363"/>
          <p14:tracePt t="58039" x="9836150" y="5313363"/>
          <p14:tracePt t="58047" x="9848850" y="5313363"/>
          <p14:tracePt t="58055" x="9863138" y="5313363"/>
          <p14:tracePt t="58063" x="9877425" y="5313363"/>
          <p14:tracePt t="58080" x="9891713" y="5327650"/>
          <p14:tracePt t="58088" x="9906000" y="5327650"/>
          <p14:tracePt t="58113" x="9912350" y="5340350"/>
          <p14:tracePt t="58145" x="9926638" y="5354638"/>
          <p14:tracePt t="58195" x="9926638" y="5368925"/>
          <p14:tracePt t="58244" x="9926638" y="5383213"/>
          <p14:tracePt t="58277" x="9926638" y="5397500"/>
          <p14:tracePt t="58310" x="9926638" y="5411788"/>
          <p14:tracePt t="58326" x="9926638" y="5426075"/>
          <p14:tracePt t="58351" x="9926638" y="5440363"/>
          <p14:tracePt t="58384" x="9926638" y="5454650"/>
          <p14:tracePt t="58425" x="9926638" y="5461000"/>
          <p14:tracePt t="58482" x="9926638" y="5475288"/>
          <p14:tracePt t="58540" x="9912350" y="5475288"/>
          <p14:tracePt t="58565" x="9912350" y="5489575"/>
          <p14:tracePt t="58622" x="9906000" y="5489575"/>
          <p14:tracePt t="58647" x="9906000" y="5503863"/>
          <p14:tracePt t="58696" x="9891713" y="5503863"/>
          <p14:tracePt t="58721" x="9891713" y="5518150"/>
          <p14:tracePt t="58745" x="9877425" y="5518150"/>
          <p14:tracePt t="58778" x="9863138" y="5530850"/>
          <p14:tracePt t="58803" x="9848850" y="5530850"/>
          <p14:tracePt t="58819" x="9836150" y="5530850"/>
          <p14:tracePt t="58844" x="9821863" y="5530850"/>
          <p14:tracePt t="58868" x="9807575" y="5530850"/>
          <p14:tracePt t="58885" x="9793288" y="5530850"/>
          <p14:tracePt t="58910" x="9779000" y="5530850"/>
          <p14:tracePt t="58918" x="9764713" y="5530850"/>
          <p14:tracePt t="58926" x="9750425" y="5530850"/>
          <p14:tracePt t="58943" x="9736138" y="5530850"/>
          <p14:tracePt t="58951" x="9721850" y="5530850"/>
          <p14:tracePt t="58967" x="9709150" y="5530850"/>
          <p14:tracePt t="58975" x="9694863" y="5530850"/>
          <p14:tracePt t="58984" x="9680575" y="5530850"/>
          <p14:tracePt t="59000" x="9666288" y="5530850"/>
          <p14:tracePt t="59008" x="9652000" y="5530850"/>
          <p14:tracePt t="59016" x="9637713" y="5530850"/>
          <p14:tracePt t="59025" x="9623425" y="5530850"/>
          <p14:tracePt t="59033" x="9609138" y="5530850"/>
          <p14:tracePt t="59049" x="9602788" y="5545138"/>
          <p14:tracePt t="59058" x="9588500" y="5545138"/>
          <p14:tracePt t="59066" x="9574213" y="5545138"/>
          <p14:tracePt t="59082" x="9559925" y="5545138"/>
          <p14:tracePt t="59090" x="9545638" y="5545138"/>
          <p14:tracePt t="59099" x="9531350" y="5545138"/>
          <p14:tracePt t="59115" x="9518650" y="5545138"/>
          <p14:tracePt t="59131" x="9504363" y="5545138"/>
          <p14:tracePt t="59164" x="9504363" y="5530850"/>
          <p14:tracePt t="59181" x="9504363" y="5518150"/>
          <p14:tracePt t="59197" x="9504363" y="5503863"/>
          <p14:tracePt t="59205" x="9504363" y="5489575"/>
          <p14:tracePt t="59214" x="9518650" y="5489575"/>
          <p14:tracePt t="59222" x="9531350" y="5489575"/>
          <p14:tracePt t="59230" x="9545638" y="5475288"/>
          <p14:tracePt t="59239" x="9559925" y="5475288"/>
          <p14:tracePt t="59255" x="9574213" y="5475288"/>
          <p14:tracePt t="59263" x="9588500" y="5475288"/>
          <p14:tracePt t="59271" x="9602788" y="5475288"/>
          <p14:tracePt t="59279" x="9609138" y="5475288"/>
          <p14:tracePt t="59288" x="9623425" y="5475288"/>
          <p14:tracePt t="59296" x="9637713" y="5461000"/>
          <p14:tracePt t="59304" x="9652000" y="5461000"/>
          <p14:tracePt t="59312" x="9666288" y="5461000"/>
          <p14:tracePt t="59320" x="9680575" y="5461000"/>
          <p14:tracePt t="59329" x="9694863" y="5461000"/>
          <p14:tracePt t="59345" x="9709150" y="5454650"/>
          <p14:tracePt t="59353" x="9736138" y="5454650"/>
          <p14:tracePt t="59362" x="9750425" y="5454650"/>
          <p14:tracePt t="59370" x="9779000" y="5454650"/>
          <p14:tracePt t="59378" x="9793288" y="5454650"/>
          <p14:tracePt t="59386" x="9807575" y="5454650"/>
          <p14:tracePt t="59395" x="9836150" y="5454650"/>
          <p14:tracePt t="59403" x="9848850" y="5454650"/>
          <p14:tracePt t="59411" x="9863138" y="5454650"/>
          <p14:tracePt t="59419" x="9891713" y="5454650"/>
          <p14:tracePt t="59427" x="9906000" y="5454650"/>
          <p14:tracePt t="59436" x="9912350" y="5454650"/>
          <p14:tracePt t="59444" x="9926638" y="5461000"/>
          <p14:tracePt t="59452" x="9940925" y="5461000"/>
          <p14:tracePt t="59468" x="9955213" y="5461000"/>
          <p14:tracePt t="59477" x="9955213" y="5475288"/>
          <p14:tracePt t="59486" x="9969500" y="5475288"/>
          <p14:tracePt t="59509" x="9983788" y="5489575"/>
          <p14:tracePt t="59534" x="9983788" y="5503863"/>
          <p14:tracePt t="59567" x="9983788" y="5518150"/>
          <p14:tracePt t="59575" x="9969500" y="5518150"/>
          <p14:tracePt t="59592" x="9955213" y="5530850"/>
          <p14:tracePt t="59608" x="9940925" y="5545138"/>
          <p14:tracePt t="59624" x="9926638" y="5545138"/>
          <p14:tracePt t="59633" x="9926638" y="5559425"/>
          <p14:tracePt t="59641" x="9912350" y="5559425"/>
          <p14:tracePt t="59674" x="9906000" y="5559425"/>
          <p14:tracePt t="59690" x="9891713" y="5559425"/>
          <p14:tracePt t="59715" x="9877425" y="5559425"/>
          <p14:tracePt t="59748" x="9863138" y="5559425"/>
          <p14:tracePt t="59764" x="9863138" y="5545138"/>
          <p14:tracePt t="59789" x="9863138" y="5530850"/>
          <p14:tracePt t="59797" x="9863138" y="5518150"/>
          <p14:tracePt t="59813" x="9863138" y="5503863"/>
          <p14:tracePt t="59830" x="9863138" y="5489575"/>
          <p14:tracePt t="59838" x="9877425" y="5475288"/>
          <p14:tracePt t="59854" x="9891713" y="5461000"/>
          <p14:tracePt t="59863" x="9906000" y="5461000"/>
          <p14:tracePt t="59871" x="9912350" y="5454650"/>
          <p14:tracePt t="59879" x="9926638" y="5454650"/>
          <p14:tracePt t="59887" x="9940925" y="5454650"/>
          <p14:tracePt t="59895" x="9955213" y="5454650"/>
          <p14:tracePt t="59904" x="9969500" y="5440363"/>
          <p14:tracePt t="59912" x="9983788" y="5440363"/>
          <p14:tracePt t="59920" x="9998075" y="5440363"/>
          <p14:tracePt t="59928" x="10012363" y="5440363"/>
          <p14:tracePt t="59937" x="10026650" y="5440363"/>
          <p14:tracePt t="59945" x="10039350" y="5440363"/>
          <p14:tracePt t="59953" x="10053638" y="5440363"/>
          <p14:tracePt t="59969" x="10067925" y="5440363"/>
          <p14:tracePt t="59978" x="10067925" y="5454650"/>
          <p14:tracePt t="60002" x="10082213" y="5454650"/>
          <p14:tracePt t="60011" x="10082213" y="5461000"/>
          <p14:tracePt t="60043" x="10082213" y="5475288"/>
          <p14:tracePt t="60060" x="10067925" y="5489575"/>
          <p14:tracePt t="60076" x="10053638" y="5503863"/>
          <p14:tracePt t="60085" x="10053638" y="5518150"/>
          <p14:tracePt t="60093" x="10039350" y="5518150"/>
          <p14:tracePt t="60101" x="10039350" y="5530850"/>
          <p14:tracePt t="60109" x="10026650" y="5530850"/>
          <p14:tracePt t="60126" x="10012363" y="5545138"/>
          <p14:tracePt t="60158" x="9983788" y="5545138"/>
          <p14:tracePt t="60380" x="9998075" y="5545138"/>
          <p14:tracePt t="60389" x="10026650" y="5545138"/>
          <p14:tracePt t="60397" x="10067925" y="5530850"/>
          <p14:tracePt t="60405" x="10110788" y="5530850"/>
          <p14:tracePt t="60413" x="10166350" y="5530850"/>
          <p14:tracePt t="60421" x="10209213" y="5530850"/>
          <p14:tracePt t="60430" x="10229850" y="5530850"/>
          <p14:tracePt t="60438" x="10272713" y="5530850"/>
          <p14:tracePt t="60446" x="10301288" y="5530850"/>
          <p14:tracePt t="60454" x="10329863" y="5530850"/>
          <p14:tracePt t="60462" x="10356850" y="5530850"/>
          <p14:tracePt t="60471" x="10371138" y="5530850"/>
          <p14:tracePt t="60487" x="10385425" y="5530850"/>
          <p14:tracePt t="60545" x="10385425" y="5545138"/>
          <p14:tracePt t="60578" x="10371138" y="5545138"/>
          <p14:tracePt t="60586" x="10356850" y="5545138"/>
          <p14:tracePt t="60594" x="10344150" y="5545138"/>
          <p14:tracePt t="60602" x="10329863" y="5545138"/>
          <p14:tracePt t="60611" x="10315575" y="5545138"/>
          <p14:tracePt t="60619" x="10301288" y="5545138"/>
          <p14:tracePt t="60627" x="10287000" y="5545138"/>
          <p14:tracePt t="60636" x="10272713" y="5545138"/>
          <p14:tracePt t="60660" x="10258425" y="5545138"/>
          <p14:tracePt t="60669" x="10258425" y="5530850"/>
          <p14:tracePt t="60677" x="10258425" y="5518150"/>
          <p14:tracePt t="60685" x="10258425" y="5503863"/>
          <p14:tracePt t="60693" x="10258425" y="5489575"/>
          <p14:tracePt t="60701" x="10258425" y="5475288"/>
          <p14:tracePt t="60709" x="10258425" y="5461000"/>
          <p14:tracePt t="60717" x="10272713" y="5461000"/>
          <p14:tracePt t="60726" x="10272713" y="5454650"/>
          <p14:tracePt t="60734" x="10287000" y="5454650"/>
          <p14:tracePt t="60742" x="10315575" y="5440363"/>
          <p14:tracePt t="60750" x="10329863" y="5440363"/>
          <p14:tracePt t="60758" x="10344150" y="5440363"/>
          <p14:tracePt t="60767" x="10356850" y="5440363"/>
          <p14:tracePt t="60775" x="10371138" y="5440363"/>
          <p14:tracePt t="60791" x="10385425" y="5440363"/>
          <p14:tracePt t="60799" x="10399713" y="5440363"/>
          <p14:tracePt t="60808" x="10414000" y="5440363"/>
          <p14:tracePt t="60824" x="10428288" y="5440363"/>
          <p14:tracePt t="60832" x="10442575" y="5454650"/>
          <p14:tracePt t="60841" x="10456863" y="5454650"/>
          <p14:tracePt t="60857" x="10471150" y="5454650"/>
          <p14:tracePt t="60873" x="10483850" y="5454650"/>
          <p14:tracePt t="60882" x="10498138" y="5454650"/>
          <p14:tracePt t="60898" x="10512425" y="5454650"/>
          <p14:tracePt t="60906" x="10520363" y="5454650"/>
          <p14:tracePt t="60914" x="10534650" y="5454650"/>
          <p14:tracePt t="60931" x="10547350" y="5454650"/>
          <p14:tracePt t="60939" x="10561638" y="5454650"/>
          <p14:tracePt t="60955" x="10575925" y="5454650"/>
          <p14:tracePt t="60972" x="10590213" y="5454650"/>
          <p14:tracePt t="61005" x="10604500" y="5454650"/>
          <p14:tracePt t="61013" x="10604500" y="5461000"/>
          <p14:tracePt t="61054" x="10604500" y="5475288"/>
          <p14:tracePt t="61276" x="10590213" y="5475288"/>
          <p14:tracePt t="61292" x="10575925" y="5475288"/>
          <p14:tracePt t="61325" x="10561638" y="5475288"/>
          <p14:tracePt t="61358" x="10547350" y="5489575"/>
          <p14:tracePt t="61383" x="10534650" y="5489575"/>
          <p14:tracePt t="61407" x="10520363" y="5489575"/>
          <p14:tracePt t="61424" x="10512425" y="5489575"/>
          <p14:tracePt t="61440" x="10498138" y="5489575"/>
          <p14:tracePt t="61457" x="10483850" y="5489575"/>
          <p14:tracePt t="61481" x="10471150" y="5489575"/>
          <p14:tracePt t="61498" x="10456863" y="5489575"/>
          <p14:tracePt t="61522" x="10442575" y="5489575"/>
          <p14:tracePt t="61555" x="10442575" y="5475288"/>
          <p14:tracePt t="61563" x="10442575" y="5461000"/>
          <p14:tracePt t="61580" x="10442575" y="5454650"/>
          <p14:tracePt t="61588" x="10442575" y="5440363"/>
          <p14:tracePt t="61596" x="10442575" y="5426075"/>
          <p14:tracePt t="61613" x="10456863" y="5411788"/>
          <p14:tracePt t="61629" x="10471150" y="5397500"/>
          <p14:tracePt t="61637" x="10483850" y="5397500"/>
          <p14:tracePt t="61654" x="10498138" y="5383213"/>
          <p14:tracePt t="61662" x="10512425" y="5383213"/>
          <p14:tracePt t="61670" x="10520363" y="5383213"/>
          <p14:tracePt t="61679" x="10534650" y="5383213"/>
          <p14:tracePt t="61687" x="10547350" y="5383213"/>
          <p14:tracePt t="61695" x="10561638" y="5383213"/>
          <p14:tracePt t="61703" x="10575925" y="5383213"/>
          <p14:tracePt t="61711" x="10590213" y="5383213"/>
          <p14:tracePt t="61720" x="10604500" y="5383213"/>
          <p14:tracePt t="61728" x="10618788" y="5383213"/>
          <p14:tracePt t="61744" x="10633075" y="5383213"/>
          <p14:tracePt t="61752" x="10647363" y="5397500"/>
          <p14:tracePt t="61761" x="10661650" y="5397500"/>
          <p14:tracePt t="61769" x="10674350" y="5397500"/>
          <p14:tracePt t="61777" x="10688638" y="5397500"/>
          <p14:tracePt t="61786" x="10702925" y="5411788"/>
          <p14:tracePt t="61794" x="10717213" y="5411788"/>
          <p14:tracePt t="61802" x="10731500" y="5411788"/>
          <p14:tracePt t="61811" x="10745788" y="5411788"/>
          <p14:tracePt t="61819" x="10760075" y="5426075"/>
          <p14:tracePt t="61835" x="10774363" y="5426075"/>
          <p14:tracePt t="61851" x="10788650" y="5426075"/>
          <p14:tracePt t="61867" x="10788650" y="5440363"/>
          <p14:tracePt t="61892" x="10788650" y="5454650"/>
          <p14:tracePt t="61917" x="10788650" y="5461000"/>
          <p14:tracePt t="61941" x="10788650" y="5475288"/>
          <p14:tracePt t="61958" x="10774363" y="5475288"/>
          <p14:tracePt t="61974" x="10774363" y="5489575"/>
          <p14:tracePt t="62040" x="10760075" y="5489575"/>
          <p14:tracePt t="62073" x="10760075" y="5503863"/>
          <p14:tracePt t="62081" x="10745788" y="5503863"/>
          <p14:tracePt t="62106" x="10731500" y="5518150"/>
          <p14:tracePt t="62122" x="10717213" y="5518150"/>
          <p14:tracePt t="62147" x="10702925" y="5518150"/>
          <p14:tracePt t="62163" x="10688638" y="5518150"/>
          <p14:tracePt t="62180" x="10674350" y="5518150"/>
          <p14:tracePt t="62204" x="10661650" y="5518150"/>
          <p14:tracePt t="62221" x="10647363" y="5518150"/>
          <p14:tracePt t="62229" x="10647363" y="5503863"/>
          <p14:tracePt t="62246" x="10633075" y="5503863"/>
          <p14:tracePt t="62262" x="10633075" y="5489575"/>
          <p14:tracePt t="62270" x="10633075" y="5475288"/>
          <p14:tracePt t="62278" x="10633075" y="5461000"/>
          <p14:tracePt t="62287" x="10633075" y="5454650"/>
          <p14:tracePt t="62303" x="10633075" y="5440363"/>
          <p14:tracePt t="62311" x="10633075" y="5426075"/>
          <p14:tracePt t="62319" x="10647363" y="5411788"/>
          <p14:tracePt t="62328" x="10647363" y="5397500"/>
          <p14:tracePt t="62336" x="10661650" y="5383213"/>
          <p14:tracePt t="62344" x="10674350" y="5383213"/>
          <p14:tracePt t="62352" x="10688638" y="5383213"/>
          <p14:tracePt t="62361" x="10702925" y="5368925"/>
          <p14:tracePt t="62377" x="10717213" y="5368925"/>
          <p14:tracePt t="62385" x="10731500" y="5368925"/>
          <p14:tracePt t="62402" x="10745788" y="5368925"/>
          <p14:tracePt t="62418" x="10760075" y="5383213"/>
          <p14:tracePt t="62434" x="10774363" y="5383213"/>
          <p14:tracePt t="62443" x="10774363" y="5397500"/>
          <p14:tracePt t="62467" x="10788650" y="5397500"/>
          <p14:tracePt t="62475" x="10788650" y="5411788"/>
          <p14:tracePt t="62508" x="10788650" y="5426075"/>
          <p14:tracePt t="62582" x="10788650" y="5440363"/>
          <p14:tracePt t="62623" x="10774363" y="5440363"/>
          <p14:tracePt t="62632" x="10774363" y="5454650"/>
          <p14:tracePt t="62640" x="10760075" y="5454650"/>
          <p14:tracePt t="62656" x="10745788" y="5454650"/>
          <p14:tracePt t="62689" x="10731500" y="5454650"/>
          <p14:tracePt t="62714" x="10717213" y="5454650"/>
          <p14:tracePt t="62755" x="10702925" y="5454650"/>
          <p14:tracePt t="62796" x="10688638" y="5461000"/>
          <p14:tracePt t="62829" x="10674350" y="5461000"/>
          <p14:tracePt t="62903" x="10674350" y="5454650"/>
          <p14:tracePt t="62919" x="10674350" y="5440363"/>
          <p14:tracePt t="62936" x="10674350" y="5426075"/>
          <p14:tracePt t="62952" x="10674350" y="5411788"/>
          <p14:tracePt t="62960" x="10688638" y="5411788"/>
          <p14:tracePt t="62968" x="10688638" y="5397500"/>
          <p14:tracePt t="62977" x="10702925" y="5397500"/>
          <p14:tracePt t="63010" x="10717213" y="5397500"/>
          <p14:tracePt t="63042" x="10731500" y="5397500"/>
          <p14:tracePt t="63067" x="10731500" y="5411788"/>
          <p14:tracePt t="63092" x="10745788" y="5411788"/>
          <p14:tracePt t="63166" x="10745788" y="5426075"/>
          <p14:tracePt t="63223" x="10745788" y="5440363"/>
          <p14:tracePt t="63233" x="10731500" y="5440363"/>
          <p14:tracePt t="63240" x="10717213" y="5454650"/>
          <p14:tracePt t="63256" x="10702925" y="5461000"/>
          <p14:tracePt t="63265" x="10688638" y="5475288"/>
          <p14:tracePt t="63281" x="10674350" y="5489575"/>
          <p14:tracePt t="63290" x="10661650" y="5503863"/>
          <p14:tracePt t="63298" x="10633075" y="5503863"/>
          <p14:tracePt t="63306" x="10618788" y="5518150"/>
          <p14:tracePt t="63322" x="10590213" y="5518150"/>
          <p14:tracePt t="63330" x="10575925" y="5518150"/>
          <p14:tracePt t="63338" x="10547350" y="5518150"/>
          <p14:tracePt t="63346" x="10534650" y="5518150"/>
          <p14:tracePt t="63355" x="10520363" y="5518150"/>
          <p14:tracePt t="63363" x="10498138" y="5518150"/>
          <p14:tracePt t="63371" x="10471150" y="5518150"/>
          <p14:tracePt t="63379" x="10442575" y="5518150"/>
          <p14:tracePt t="63388" x="10414000" y="5518150"/>
          <p14:tracePt t="63396" x="10356850" y="5518150"/>
          <p14:tracePt t="63404" x="10344150" y="5518150"/>
          <p14:tracePt t="63412" x="10315575" y="5530850"/>
          <p14:tracePt t="63420" x="10272713" y="5530850"/>
          <p14:tracePt t="63429" x="10258425" y="5530850"/>
          <p14:tracePt t="63437" x="10217150" y="5545138"/>
          <p14:tracePt t="63445" x="10194925" y="5545138"/>
          <p14:tracePt t="63453" x="10166350" y="5559425"/>
          <p14:tracePt t="63462" x="10139363" y="5559425"/>
          <p14:tracePt t="63470" x="10110788" y="5573713"/>
          <p14:tracePt t="63478" x="10067925" y="5573713"/>
          <p14:tracePt t="63486" x="10053638" y="5573713"/>
          <p14:tracePt t="63494" x="10012363" y="5573713"/>
          <p14:tracePt t="63503" x="9983788" y="5573713"/>
          <p14:tracePt t="63511" x="9955213" y="5573713"/>
          <p14:tracePt t="63519" x="9940925" y="5573713"/>
          <p14:tracePt t="63527" x="9912350" y="5573713"/>
          <p14:tracePt t="63536" x="9906000" y="5559425"/>
          <p14:tracePt t="63544" x="9906000" y="5545138"/>
          <p14:tracePt t="63552" x="9891713" y="5530850"/>
          <p14:tracePt t="63560" x="9891713" y="5518150"/>
          <p14:tracePt t="63568" x="9891713" y="5503863"/>
          <p14:tracePt t="63576" x="9891713" y="5489575"/>
          <p14:tracePt t="63585" x="9891713" y="5475288"/>
          <p14:tracePt t="63593" x="9891713" y="5461000"/>
          <p14:tracePt t="63601" x="9906000" y="5454650"/>
          <p14:tracePt t="63609" x="9912350" y="5440363"/>
          <p14:tracePt t="63618" x="9940925" y="5440363"/>
          <p14:tracePt t="63626" x="9955213" y="5426075"/>
          <p14:tracePt t="63634" x="9969500" y="5426075"/>
          <p14:tracePt t="63642" x="9998075" y="5426075"/>
          <p14:tracePt t="63650" x="10012363" y="5426075"/>
          <p14:tracePt t="63659" x="10039350" y="5426075"/>
          <p14:tracePt t="63667" x="10053638" y="5426075"/>
          <p14:tracePt t="63675" x="10082213" y="5426075"/>
          <p14:tracePt t="63683" x="10096500" y="5426075"/>
          <p14:tracePt t="63692" x="10110788" y="5426075"/>
          <p14:tracePt t="63700" x="10125075" y="5440363"/>
          <p14:tracePt t="63708" x="10139363" y="5440363"/>
          <p14:tracePt t="63716" x="10166350" y="5454650"/>
          <p14:tracePt t="63724" x="10180638" y="5461000"/>
          <p14:tracePt t="63733" x="10194925" y="5475288"/>
          <p14:tracePt t="63741" x="10209213" y="5489575"/>
          <p14:tracePt t="63749" x="10229850" y="5503863"/>
          <p14:tracePt t="63757" x="10244138" y="5518150"/>
          <p14:tracePt t="63765" x="10244138" y="5545138"/>
          <p14:tracePt t="63774" x="10258425" y="5559425"/>
          <p14:tracePt t="63782" x="10258425" y="5573713"/>
          <p14:tracePt t="63790" x="10272713" y="5602288"/>
          <p14:tracePt t="63798" x="10272713" y="5630863"/>
          <p14:tracePt t="63815" x="10272713" y="5657850"/>
          <p14:tracePt t="63823" x="10272713" y="5672138"/>
          <p14:tracePt t="63831" x="10272713" y="5686425"/>
          <p14:tracePt t="63840" x="10272713" y="5700713"/>
          <p14:tracePt t="63848" x="10258425" y="5715000"/>
          <p14:tracePt t="63856" x="10244138" y="5715000"/>
          <p14:tracePt t="63865" x="10244138" y="5729288"/>
          <p14:tracePt t="63873" x="10217150" y="5729288"/>
          <p14:tracePt t="63881" x="10217150" y="5743575"/>
          <p14:tracePt t="63889" x="10209213" y="5743575"/>
          <p14:tracePt t="63897" x="10180638" y="5743575"/>
          <p14:tracePt t="63905" x="10166350" y="5757863"/>
          <p14:tracePt t="63913" x="10153650" y="5757863"/>
          <p14:tracePt t="63922" x="10139363" y="5757863"/>
          <p14:tracePt t="63930" x="10110788" y="5757863"/>
          <p14:tracePt t="63938" x="10082213" y="5757863"/>
          <p14:tracePt t="63946" x="10053638" y="5764213"/>
          <p14:tracePt t="63954" x="10039350" y="5764213"/>
          <p14:tracePt t="63963" x="9998075" y="5764213"/>
          <p14:tracePt t="63971" x="9955213" y="5764213"/>
          <p14:tracePt t="63979" x="9912350" y="5764213"/>
          <p14:tracePt t="63987" x="9891713" y="5778500"/>
          <p14:tracePt t="63995" x="9848850" y="5778500"/>
          <p14:tracePt t="64004" x="9821863" y="5778500"/>
          <p14:tracePt t="64012" x="9764713" y="5778500"/>
          <p14:tracePt t="64020" x="9750425" y="5778500"/>
          <p14:tracePt t="64028" x="9709150" y="5764213"/>
          <p14:tracePt t="64037" x="9694863" y="5757863"/>
          <p14:tracePt t="64045" x="9666288" y="5729288"/>
          <p14:tracePt t="64053" x="9652000" y="5715000"/>
          <p14:tracePt t="64061" x="9637713" y="5686425"/>
          <p14:tracePt t="64069" x="9637713" y="5657850"/>
          <p14:tracePt t="64078" x="9637713" y="5630863"/>
          <p14:tracePt t="64086" x="9637713" y="5616575"/>
          <p14:tracePt t="64094" x="9637713" y="5588000"/>
          <p14:tracePt t="64102" x="9637713" y="5573713"/>
          <p14:tracePt t="64111" x="9666288" y="5545138"/>
          <p14:tracePt t="64127" x="9694863" y="5530850"/>
          <p14:tracePt t="64135" x="9709150" y="5530850"/>
          <p14:tracePt t="64143" x="9736138" y="5530850"/>
          <p14:tracePt t="64152" x="9750425" y="5530850"/>
          <p14:tracePt t="64160" x="9764713" y="5530850"/>
          <p14:tracePt t="64168" x="9793288" y="5530850"/>
          <p14:tracePt t="64176" x="9807575" y="5530850"/>
          <p14:tracePt t="64185" x="9848850" y="5530850"/>
          <p14:tracePt t="64193" x="9891713" y="5530850"/>
          <p14:tracePt t="64201" x="9912350" y="5530850"/>
          <p14:tracePt t="64209" x="9955213" y="5530850"/>
          <p14:tracePt t="64217" x="9998075" y="5530850"/>
          <p14:tracePt t="64226" x="10039350" y="5530850"/>
          <p14:tracePt t="64234" x="10082213" y="5545138"/>
          <p14:tracePt t="64242" x="10125075" y="5545138"/>
          <p14:tracePt t="64250" x="10139363" y="5559425"/>
          <p14:tracePt t="64258" x="10180638" y="5559425"/>
          <p14:tracePt t="64267" x="10209213" y="5573713"/>
          <p14:tracePt t="64275" x="10229850" y="5588000"/>
          <p14:tracePt t="64283" x="10244138" y="5602288"/>
          <p14:tracePt t="64291" x="10272713" y="5616575"/>
          <p14:tracePt t="64300" x="10287000" y="5616575"/>
          <p14:tracePt t="64308" x="10287000" y="5630863"/>
          <p14:tracePt t="64316" x="10301288" y="5645150"/>
          <p14:tracePt t="64324" x="10301288" y="5657850"/>
          <p14:tracePt t="64341" x="10301288" y="5672138"/>
          <p14:tracePt t="64349" x="10301288" y="5686425"/>
          <p14:tracePt t="64365" x="10301288" y="5700713"/>
          <p14:tracePt t="64382" x="10301288" y="5715000"/>
          <p14:tracePt t="64398" x="10287000" y="5729288"/>
          <p14:tracePt t="64414" x="10272713" y="5729288"/>
          <p14:tracePt t="64423" x="10272713" y="5743575"/>
          <p14:tracePt t="64439" x="10258425" y="5743575"/>
          <p14:tracePt t="64448" x="10258425" y="5757863"/>
          <p14:tracePt t="64472" x="10244138" y="5757863"/>
          <p14:tracePt t="64481" x="10244138" y="5764213"/>
          <p14:tracePt t="64497" x="10229850" y="5764213"/>
          <p14:tracePt t="64521" x="10229850" y="5778500"/>
          <p14:tracePt t="64620" x="10229850" y="5792788"/>
          <p14:tracePt t="64653" x="10217150" y="5807075"/>
          <p14:tracePt t="64686" x="10209213" y="5821363"/>
          <p14:tracePt t="64710" x="10194925" y="5821363"/>
          <p14:tracePt t="64719" x="10194925" y="5835650"/>
          <p14:tracePt t="64727" x="10180638" y="5835650"/>
          <p14:tracePt t="64743" x="10166350" y="5835650"/>
          <p14:tracePt t="64752" x="10153650" y="5835650"/>
          <p14:tracePt t="64760" x="10139363" y="5835650"/>
          <p14:tracePt t="64776" x="10125075" y="5821363"/>
          <p14:tracePt t="64784" x="10110788" y="5821363"/>
          <p14:tracePt t="64793" x="10096500" y="5807075"/>
          <p14:tracePt t="64801" x="10082213" y="5807075"/>
          <p14:tracePt t="64809" x="10053638" y="5792788"/>
          <p14:tracePt t="64817" x="10039350" y="5778500"/>
          <p14:tracePt t="64826" x="10026650" y="5764213"/>
          <p14:tracePt t="64834" x="10012363" y="5764213"/>
          <p14:tracePt t="64842" x="9998075" y="5757863"/>
          <p14:tracePt t="64850" x="9983788" y="5743575"/>
          <p14:tracePt t="64858" x="9969500" y="5729288"/>
          <p14:tracePt t="64867" x="9955213" y="5715000"/>
          <p14:tracePt t="64875" x="9940925" y="5700713"/>
          <p14:tracePt t="64883" x="9926638" y="5686425"/>
          <p14:tracePt t="64891" x="9926638" y="5672138"/>
          <p14:tracePt t="64899" x="9926638" y="5645150"/>
          <p14:tracePt t="64908" x="9912350" y="5616575"/>
          <p14:tracePt t="64916" x="9912350" y="5602288"/>
          <p14:tracePt t="64924" x="9912350" y="5573713"/>
          <p14:tracePt t="64932" x="9912350" y="5559425"/>
          <p14:tracePt t="64941" x="9912350" y="5530850"/>
          <p14:tracePt t="64949" x="9926638" y="5518150"/>
          <p14:tracePt t="64957" x="9940925" y="5503863"/>
          <p14:tracePt t="64965" x="9955213" y="5489575"/>
          <p14:tracePt t="64973" x="9969500" y="5475288"/>
          <p14:tracePt t="64982" x="9983788" y="5475288"/>
          <p14:tracePt t="64990" x="9998075" y="5475288"/>
          <p14:tracePt t="64998" x="10012363" y="5475288"/>
          <p14:tracePt t="65007" x="10026650" y="5475288"/>
          <p14:tracePt t="65015" x="10039350" y="5475288"/>
          <p14:tracePt t="65023" x="10053638" y="5475288"/>
          <p14:tracePt t="65031" x="10082213" y="5475288"/>
          <p14:tracePt t="65040" x="10096500" y="5475288"/>
          <p14:tracePt t="65048" x="10110788" y="5489575"/>
          <p14:tracePt t="65056" x="10125075" y="5503863"/>
          <p14:tracePt t="65064" x="10139363" y="5518150"/>
          <p14:tracePt t="65073" x="10153650" y="5518150"/>
          <p14:tracePt t="65080" x="10166350" y="5530850"/>
          <p14:tracePt t="65088" x="10166350" y="5545138"/>
          <p14:tracePt t="65097" x="10180638" y="5559425"/>
          <p14:tracePt t="65105" x="10180638" y="5573713"/>
          <p14:tracePt t="65113" x="10180638" y="5588000"/>
          <p14:tracePt t="65121" x="10180638" y="5602288"/>
          <p14:tracePt t="65129" x="10180638" y="5616575"/>
          <p14:tracePt t="65138" x="10180638" y="5630863"/>
          <p14:tracePt t="65154" x="10180638" y="5645150"/>
          <p14:tracePt t="65162" x="10180638" y="5657850"/>
          <p14:tracePt t="65179" x="10166350" y="5672138"/>
          <p14:tracePt t="65187" x="10153650" y="5672138"/>
          <p14:tracePt t="65212" x="10139363" y="5686425"/>
          <p14:tracePt t="65228" x="10125075" y="5686425"/>
          <p14:tracePt t="65261" x="10110788" y="5700713"/>
          <p14:tracePt t="65310" x="10110788" y="5715000"/>
          <p14:tracePt t="65327" x="10110788" y="5729288"/>
          <p14:tracePt t="65343" x="10110788" y="5743575"/>
          <p14:tracePt t="65351" x="10110788" y="5757863"/>
          <p14:tracePt t="65359" x="10096500" y="5778500"/>
          <p14:tracePt t="65376" x="10096500" y="5807075"/>
          <p14:tracePt t="65384" x="10082213" y="5821363"/>
          <p14:tracePt t="65392" x="10082213" y="5835650"/>
          <p14:tracePt t="65401" x="10067925" y="5848350"/>
          <p14:tracePt t="65409" x="10053638" y="5862638"/>
          <p14:tracePt t="65425" x="10039350" y="5876925"/>
          <p14:tracePt t="65442" x="10026650" y="5891213"/>
          <p14:tracePt t="65450" x="10012363" y="5891213"/>
          <p14:tracePt t="65466" x="9998075" y="5891213"/>
          <p14:tracePt t="65474" x="9983788" y="5891213"/>
          <p14:tracePt t="65483" x="9969500" y="5891213"/>
          <p14:tracePt t="65499" x="9955213" y="5905500"/>
          <p14:tracePt t="65507" x="9940925" y="5905500"/>
          <p14:tracePt t="65516" x="9926638" y="5905500"/>
          <p14:tracePt t="65524" x="9912350" y="5905500"/>
          <p14:tracePt t="65532" x="9906000" y="5905500"/>
          <p14:tracePt t="65540" x="9891713" y="5905500"/>
          <p14:tracePt t="65548" x="9877425" y="5905500"/>
          <p14:tracePt t="65557" x="9863138" y="5905500"/>
          <p14:tracePt t="65565" x="9848850" y="5905500"/>
          <p14:tracePt t="65573" x="9836150" y="5905500"/>
          <p14:tracePt t="65582" x="9836150" y="5919788"/>
          <p14:tracePt t="65590" x="9821863" y="5919788"/>
          <p14:tracePt t="65606" x="9807575" y="5919788"/>
          <p14:tracePt t="65615" x="9807575" y="5934075"/>
          <p14:tracePt t="65623" x="9793288" y="5934075"/>
          <p14:tracePt t="65631" x="9779000" y="5934075"/>
          <p14:tracePt t="65639" x="9779000" y="5948363"/>
          <p14:tracePt t="65655" x="9764713" y="5948363"/>
          <p14:tracePt t="65663" x="9764713" y="5962650"/>
          <p14:tracePt t="65672" x="9750425" y="5962650"/>
          <p14:tracePt t="65688" x="9750425" y="5975350"/>
          <p14:tracePt t="65696" x="9736138" y="5975350"/>
          <p14:tracePt t="66086" x="9709150" y="5975350"/>
          <p14:tracePt t="66095" x="9680575" y="5975350"/>
          <p14:tracePt t="66103" x="9652000" y="5975350"/>
          <p14:tracePt t="66111" x="9574213" y="5948363"/>
          <p14:tracePt t="66119" x="9461500" y="5919788"/>
          <p14:tracePt t="66128" x="9334500" y="5876925"/>
          <p14:tracePt t="66136" x="9172575" y="5807075"/>
          <p14:tracePt t="66144" x="8982075" y="5743575"/>
          <p14:tracePt t="66152" x="8797925" y="5672138"/>
          <p14:tracePt t="66161" x="8607425" y="5588000"/>
          <p14:tracePt t="66169" x="8410575" y="5503863"/>
          <p14:tracePt t="66177" x="8248650" y="5440363"/>
          <p14:tracePt t="66185" x="8070850" y="5354638"/>
          <p14:tracePt t="66194" x="7916863" y="5284788"/>
          <p14:tracePt t="66202" x="7753350" y="5172075"/>
          <p14:tracePt t="66210" x="7486650" y="4995863"/>
          <p14:tracePt t="66218" x="7323138" y="4840288"/>
          <p14:tracePt t="66226" x="7118350" y="4635500"/>
          <p14:tracePt t="66235" x="6878638" y="4346575"/>
          <p14:tracePt t="66243" x="6427788" y="3697288"/>
          <p14:tracePt t="66251" x="6286500" y="3449638"/>
          <p14:tracePt t="66260" x="6053138" y="2963863"/>
          <p14:tracePt t="66268" x="5848350" y="2497138"/>
          <p14:tracePt t="66276" x="5778500" y="2306638"/>
          <p14:tracePt t="66284" x="5651500" y="1890713"/>
          <p14:tracePt t="66292" x="5545138" y="1544638"/>
          <p14:tracePt t="66301" x="5475288" y="1241425"/>
          <p14:tracePt t="66309" x="5446713" y="1143000"/>
          <p14:tracePt t="66317" x="5403850" y="952500"/>
          <p14:tracePt t="66325" x="5376863" y="796925"/>
          <p14:tracePt t="66333" x="5362575" y="663575"/>
          <p14:tracePt t="66342" x="5348288" y="577850"/>
          <p14:tracePt t="66350" x="5348288" y="536575"/>
          <p14:tracePt t="66358" x="5348288" y="465138"/>
          <p14:tracePt t="66366" x="5348288" y="415925"/>
          <p14:tracePt t="66374" x="5348288" y="346075"/>
          <p14:tracePt t="66580" x="5348288" y="233363"/>
          <p14:tracePt t="66588" x="5348288" y="112713"/>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A6673-3842-1ECD-D4A0-08CDFF9F0D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708746-5949-881B-F64F-824D915EEE4C}"/>
              </a:ext>
            </a:extLst>
          </p:cNvPr>
          <p:cNvSpPr>
            <a:spLocks noGrp="1"/>
          </p:cNvSpPr>
          <p:nvPr>
            <p:ph type="title"/>
          </p:nvPr>
        </p:nvSpPr>
        <p:spPr/>
        <p:txBody>
          <a:bodyPr/>
          <a:lstStyle/>
          <a:p>
            <a:r>
              <a:rPr lang="en-CA" dirty="0"/>
              <a:t>Experimental Results</a:t>
            </a:r>
          </a:p>
        </p:txBody>
      </p:sp>
      <p:sp>
        <p:nvSpPr>
          <p:cNvPr id="6" name="Content Placeholder 5">
            <a:extLst>
              <a:ext uri="{FF2B5EF4-FFF2-40B4-BE49-F238E27FC236}">
                <a16:creationId xmlns:a16="http://schemas.microsoft.com/office/drawing/2014/main" id="{848CFAC8-8348-8518-2859-4C8DCFB3D3A4}"/>
              </a:ext>
            </a:extLst>
          </p:cNvPr>
          <p:cNvSpPr>
            <a:spLocks noGrp="1"/>
          </p:cNvSpPr>
          <p:nvPr>
            <p:ph idx="1"/>
          </p:nvPr>
        </p:nvSpPr>
        <p:spPr>
          <a:xfrm>
            <a:off x="700636" y="2221992"/>
            <a:ext cx="10691264" cy="3739896"/>
          </a:xfrm>
        </p:spPr>
        <p:txBody>
          <a:bodyPr>
            <a:normAutofit/>
          </a:bodyPr>
          <a:lstStyle/>
          <a:p>
            <a:pPr marL="0" indent="0">
              <a:buNone/>
            </a:pPr>
            <a:r>
              <a:rPr lang="en-CA" dirty="0"/>
              <a:t>Greedy vs Beam Search decoding:</a:t>
            </a:r>
          </a:p>
          <a:p>
            <a:r>
              <a:rPr lang="en-US" dirty="0"/>
              <a:t>During caption generation, the model produces a probability distribution over the vocabulary at each step. </a:t>
            </a:r>
          </a:p>
          <a:p>
            <a:pPr lvl="1"/>
            <a:endParaRPr lang="en-US" dirty="0"/>
          </a:p>
          <a:p>
            <a:r>
              <a:rPr lang="en-US" b="1" dirty="0"/>
              <a:t>Greedy decoding </a:t>
            </a:r>
            <a:r>
              <a:rPr lang="en-US" dirty="0"/>
              <a:t>selects the highest-probability word at every timestep</a:t>
            </a:r>
          </a:p>
          <a:p>
            <a:pPr lvl="1"/>
            <a:endParaRPr lang="en-US" dirty="0"/>
          </a:p>
          <a:p>
            <a:r>
              <a:rPr lang="en-US" b="1" dirty="0"/>
              <a:t>Beam search </a:t>
            </a:r>
            <a:r>
              <a:rPr lang="en-US" dirty="0"/>
              <a:t>maintains multiple candidate sequences in parallel, expanding only the most promising hypotheses based on cumulative log-probability. </a:t>
            </a:r>
            <a:endParaRPr lang="en-CA" dirty="0"/>
          </a:p>
        </p:txBody>
      </p:sp>
      <p:pic>
        <p:nvPicPr>
          <p:cNvPr id="4" name="Audio 3">
            <a:extLst>
              <a:ext uri="{FF2B5EF4-FFF2-40B4-BE49-F238E27FC236}">
                <a16:creationId xmlns:a16="http://schemas.microsoft.com/office/drawing/2014/main" id="{C9B97396-D210-4EF0-1056-A1D640FB91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83436492"/>
      </p:ext>
    </p:extLst>
  </p:cSld>
  <p:clrMapOvr>
    <a:masterClrMapping/>
  </p:clrMapOvr>
  <mc:AlternateContent xmlns:mc="http://schemas.openxmlformats.org/markup-compatibility/2006">
    <mc:Choice xmlns:p14="http://schemas.microsoft.com/office/powerpoint/2010/main" Requires="p14">
      <p:transition spd="slow" p14:dur="2000" advTm="34453"/>
    </mc:Choice>
    <mc:Fallback>
      <p:transition spd="slow" advTm="34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925" x="7902575" y="5037138"/>
          <p14:tracePt t="933" x="7888288" y="5022850"/>
          <p14:tracePt t="941" x="7874000" y="4995863"/>
          <p14:tracePt t="950" x="7845425" y="4967288"/>
          <p14:tracePt t="958" x="7816850" y="4924425"/>
          <p14:tracePt t="966" x="7775575" y="4895850"/>
          <p14:tracePt t="974" x="7740650" y="4854575"/>
          <p14:tracePt t="983" x="7712075" y="4832350"/>
          <p14:tracePt t="991" x="7654925" y="4791075"/>
          <p14:tracePt t="999" x="7626350" y="4776788"/>
          <p14:tracePt t="1007" x="7570788" y="4719638"/>
          <p14:tracePt t="1016" x="7556500" y="4705350"/>
          <p14:tracePt t="1024" x="7527925" y="4678363"/>
          <p14:tracePt t="1031" x="7499350" y="4649788"/>
          <p14:tracePt t="1040" x="7472363" y="4621213"/>
          <p14:tracePt t="1048" x="7450138" y="4606925"/>
          <p14:tracePt t="1056" x="7435850" y="4578350"/>
          <p14:tracePt t="1064" x="7408863" y="4565650"/>
          <p14:tracePt t="1072" x="7380288" y="4522788"/>
          <p14:tracePt t="1081" x="7351713" y="4487863"/>
          <p14:tracePt t="1089" x="7323138" y="4459288"/>
          <p14:tracePt t="1097" x="7296150" y="4430713"/>
          <p14:tracePt t="1105" x="7253288" y="4387850"/>
          <p14:tracePt t="1114" x="7210425" y="4360863"/>
          <p14:tracePt t="1122" x="7161213" y="4318000"/>
          <p14:tracePt t="1130" x="7105650" y="4275138"/>
          <p14:tracePt t="1138" x="7048500" y="4248150"/>
          <p14:tracePt t="1146" x="6991350" y="4205288"/>
          <p14:tracePt t="1155" x="6978650" y="4197350"/>
          <p14:tracePt t="1163" x="6921500" y="4184650"/>
          <p14:tracePt t="1171" x="6892925" y="4156075"/>
          <p14:tracePt t="1179" x="6858000" y="4141788"/>
          <p14:tracePt t="1187" x="6829425" y="4127500"/>
          <p14:tracePt t="1196" x="6815138" y="4113213"/>
          <p14:tracePt t="1204" x="6788150" y="4113213"/>
          <p14:tracePt t="1212" x="6773863" y="4098925"/>
          <p14:tracePt t="1220" x="6759575" y="4098925"/>
          <p14:tracePt t="1229" x="6745288" y="4084638"/>
          <p14:tracePt t="1245" x="6731000" y="4070350"/>
          <p14:tracePt t="1270" x="6716713" y="4070350"/>
          <p14:tracePt t="1278" x="6716713" y="4057650"/>
          <p14:tracePt t="1401" x="6702425" y="4057650"/>
          <p14:tracePt t="1418" x="6688138" y="4057650"/>
          <p14:tracePt t="1442" x="6673850" y="4057650"/>
          <p14:tracePt t="1451" x="6661150" y="4057650"/>
          <p14:tracePt t="1467" x="6646863" y="4057650"/>
          <p14:tracePt t="1475" x="6632575" y="4057650"/>
          <p14:tracePt t="1483" x="6632575" y="4043363"/>
          <p14:tracePt t="1492" x="6618288" y="4043363"/>
          <p14:tracePt t="1500" x="6604000" y="4029075"/>
          <p14:tracePt t="1508" x="6589713" y="4029075"/>
          <p14:tracePt t="1516" x="6575425" y="4029075"/>
          <p14:tracePt t="1525" x="6561138" y="4014788"/>
          <p14:tracePt t="1533" x="6554788" y="4014788"/>
          <p14:tracePt t="1549" x="6540500" y="4014788"/>
          <p14:tracePt t="1558" x="6526213" y="4014788"/>
          <p14:tracePt t="1566" x="6511925" y="4014788"/>
          <p14:tracePt t="1574" x="6511925" y="4000500"/>
          <p14:tracePt t="1583" x="6497638" y="4000500"/>
          <p14:tracePt t="1591" x="6483350" y="4000500"/>
          <p14:tracePt t="1599" x="6470650" y="4000500"/>
          <p14:tracePt t="1607" x="6442075" y="4000500"/>
          <p14:tracePt t="1615" x="6427788" y="4000500"/>
          <p14:tracePt t="1623" x="6399213" y="3986213"/>
          <p14:tracePt t="1631" x="6370638" y="3986213"/>
          <p14:tracePt t="1640" x="6343650" y="3971925"/>
          <p14:tracePt t="1648" x="6329363" y="3971925"/>
          <p14:tracePt t="1656" x="6300788" y="3957638"/>
          <p14:tracePt t="1664" x="6272213" y="3957638"/>
          <p14:tracePt t="1672" x="6257925" y="3930650"/>
          <p14:tracePt t="1681" x="6251575" y="3930650"/>
          <p14:tracePt t="1689" x="6237288" y="3916363"/>
          <p14:tracePt t="1697" x="6223000" y="3916363"/>
          <p14:tracePt t="1705" x="6208713" y="3902075"/>
          <p14:tracePt t="1714" x="6208713" y="3894138"/>
          <p14:tracePt t="1730" x="6194425" y="3894138"/>
          <p14:tracePt t="1738" x="6194425" y="3879850"/>
          <p14:tracePt t="1755" x="6180138" y="3867150"/>
          <p14:tracePt t="1779" x="6180138" y="3852863"/>
          <p14:tracePt t="1804" x="6180138" y="3838575"/>
          <p14:tracePt t="1828" x="6180138" y="3824288"/>
          <p14:tracePt t="1845" x="6194425" y="3824288"/>
          <p14:tracePt t="1861" x="6194425" y="3810000"/>
          <p14:tracePt t="1902" x="6208713" y="3810000"/>
          <p14:tracePt t="1968" x="6223000" y="3810000"/>
          <p14:tracePt t="2042" x="6237288" y="3810000"/>
          <p14:tracePt t="2075" x="6237288" y="3795713"/>
          <p14:tracePt t="2100" x="6251575" y="3795713"/>
          <p14:tracePt t="2141" x="6257925" y="3795713"/>
          <p14:tracePt t="2198" x="6272213" y="3795713"/>
          <p14:tracePt t="2247" x="6286500" y="3795713"/>
          <p14:tracePt t="2469" x="6286500" y="3810000"/>
          <p14:tracePt t="2486" x="6286500" y="3824288"/>
          <p14:tracePt t="6755" x="6257925" y="3824288"/>
          <p14:tracePt t="6763" x="6237288" y="3824288"/>
          <p14:tracePt t="6771" x="6194425" y="3810000"/>
          <p14:tracePt t="6780" x="6153150" y="3795713"/>
          <p14:tracePt t="6791" x="6138863" y="3781425"/>
          <p14:tracePt t="6798" x="6110288" y="3767138"/>
          <p14:tracePt t="6805" x="6081713" y="3752850"/>
          <p14:tracePt t="6809" x="6053138" y="3740150"/>
          <p14:tracePt t="6817" x="6026150" y="3725863"/>
          <p14:tracePt t="6826" x="6011863" y="3711575"/>
          <p14:tracePt t="6834" x="5997575" y="3711575"/>
          <p14:tracePt t="6842" x="5983288" y="3711575"/>
          <p14:tracePt t="6850" x="5969000" y="3711575"/>
          <p14:tracePt t="6858" x="5954713" y="3711575"/>
          <p14:tracePt t="6866" x="5940425" y="3711575"/>
          <p14:tracePt t="6875" x="5934075" y="3711575"/>
          <p14:tracePt t="6883" x="5905500" y="3711575"/>
          <p14:tracePt t="6891" x="5891213" y="3711575"/>
          <p14:tracePt t="6899" x="5862638" y="3711575"/>
          <p14:tracePt t="6908" x="5821363" y="3725863"/>
          <p14:tracePt t="6916" x="5807075" y="3725863"/>
          <p14:tracePt t="6924" x="5778500" y="3740150"/>
          <p14:tracePt t="6932" x="5735638" y="3752850"/>
          <p14:tracePt t="6940" x="5708650" y="3767138"/>
          <p14:tracePt t="6949" x="5680075" y="3767138"/>
          <p14:tracePt t="6957" x="5665788" y="3781425"/>
          <p14:tracePt t="6965" x="5637213" y="3781425"/>
          <p14:tracePt t="6973" x="5630863" y="3781425"/>
          <p14:tracePt t="6982" x="5616575" y="3795713"/>
          <p14:tracePt t="6990" x="5602288" y="3795713"/>
          <p14:tracePt t="6998" x="5588000" y="3795713"/>
          <p14:tracePt t="7023" x="5573713" y="3795713"/>
          <p14:tracePt t="7088" x="5588000" y="3795713"/>
          <p14:tracePt t="7097" x="5588000" y="3781425"/>
          <p14:tracePt t="7105" x="5602288" y="3781425"/>
          <p14:tracePt t="7121" x="5616575" y="3767138"/>
          <p14:tracePt t="7138" x="5630863" y="3767138"/>
          <p14:tracePt t="7146" x="5637213" y="3767138"/>
          <p14:tracePt t="7162" x="5651500" y="3767138"/>
          <p14:tracePt t="7171" x="5651500" y="3752850"/>
          <p14:tracePt t="7179" x="5665788" y="3752850"/>
          <p14:tracePt t="7195" x="5680075" y="3752850"/>
          <p14:tracePt t="7204" x="5680075" y="3740150"/>
          <p14:tracePt t="7212" x="5694363" y="3740150"/>
          <p14:tracePt t="7229" x="5708650" y="3740150"/>
          <p14:tracePt t="7237" x="5708650" y="3725863"/>
          <p14:tracePt t="7262" x="5721350" y="3725863"/>
          <p14:tracePt t="7434" x="5735638" y="3725863"/>
          <p14:tracePt t="7655" x="5749925" y="3725863"/>
          <p14:tracePt t="7811" x="5764213" y="3725863"/>
          <p14:tracePt t="7878" x="5764213" y="3711575"/>
          <p14:tracePt t="7902" x="5764213" y="3697288"/>
          <p14:tracePt t="7935" x="5764213" y="3683000"/>
          <p14:tracePt t="7976" x="5764213" y="3668713"/>
          <p14:tracePt t="8001" x="5749925" y="3668713"/>
          <p14:tracePt t="8017" x="5735638" y="3668713"/>
          <p14:tracePt t="8025" x="5721350" y="3668713"/>
          <p14:tracePt t="8042" x="5708650" y="3668713"/>
          <p14:tracePt t="8058" x="5694363" y="3668713"/>
          <p14:tracePt t="8066" x="5680075" y="3668713"/>
          <p14:tracePt t="8083" x="5665788" y="3668713"/>
          <p14:tracePt t="8091" x="5651500" y="3668713"/>
          <p14:tracePt t="8107" x="5637213" y="3668713"/>
          <p14:tracePt t="8116" x="5630863" y="3668713"/>
          <p14:tracePt t="8124" x="5602288" y="3668713"/>
          <p14:tracePt t="8140" x="5573713" y="3668713"/>
          <p14:tracePt t="8149" x="5559425" y="3668713"/>
          <p14:tracePt t="8157" x="5545138" y="3654425"/>
          <p14:tracePt t="8165" x="5530850" y="3654425"/>
          <p14:tracePt t="8173" x="5518150" y="3625850"/>
          <p14:tracePt t="8181" x="5503863" y="3625850"/>
          <p14:tracePt t="8190" x="5489575" y="3613150"/>
          <p14:tracePt t="8206" x="5489575" y="3598863"/>
          <p14:tracePt t="8214" x="5475288" y="3598863"/>
          <p14:tracePt t="8239" x="5475288" y="3584575"/>
          <p14:tracePt t="8563" x="5461000" y="3584575"/>
          <p14:tracePt t="8580" x="5432425" y="3584575"/>
          <p14:tracePt t="8588" x="5418138" y="3584575"/>
          <p14:tracePt t="8596" x="5403850" y="3584575"/>
          <p14:tracePt t="8604" x="5376863" y="3584575"/>
          <p14:tracePt t="8613" x="5362575" y="3584575"/>
          <p14:tracePt t="8621" x="5313363" y="3584575"/>
          <p14:tracePt t="8629" x="5284788" y="3584575"/>
          <p14:tracePt t="8637" x="5256213" y="3584575"/>
          <p14:tracePt t="8645" x="5227638" y="3584575"/>
          <p14:tracePt t="8654" x="5172075" y="3584575"/>
          <p14:tracePt t="8662" x="5129213" y="3584575"/>
          <p14:tracePt t="8670" x="5086350" y="3584575"/>
          <p14:tracePt t="8678" x="5045075" y="3584575"/>
          <p14:tracePt t="8687" x="5030788" y="3584575"/>
          <p14:tracePt t="8695" x="4995863" y="3584575"/>
          <p14:tracePt t="8703" x="4953000" y="3584575"/>
          <p14:tracePt t="8711" x="4924425" y="3584575"/>
          <p14:tracePt t="8720" x="4883150" y="3584575"/>
          <p14:tracePt t="8728" x="4854575" y="3584575"/>
          <p14:tracePt t="8736" x="4797425" y="3584575"/>
          <p14:tracePt t="8744" x="4768850" y="3584575"/>
          <p14:tracePt t="8752" x="4727575" y="3584575"/>
          <p14:tracePt t="8761" x="4692650" y="3584575"/>
          <p14:tracePt t="8769" x="4635500" y="3584575"/>
          <p14:tracePt t="8777" x="4592638" y="3584575"/>
          <p14:tracePt t="8785" x="4537075" y="3584575"/>
          <p14:tracePt t="8793" x="4479925" y="3576638"/>
          <p14:tracePt t="8802" x="4424363" y="3562350"/>
          <p14:tracePt t="8810" x="4375150" y="3549650"/>
          <p14:tracePt t="8818" x="4303713" y="3521075"/>
          <p14:tracePt t="8826" x="4176713" y="3478213"/>
          <p14:tracePt t="8834" x="4098925" y="3449638"/>
          <p14:tracePt t="8843" x="4000500" y="3408363"/>
          <p14:tracePt t="8851" x="3887788" y="3351213"/>
          <p14:tracePt t="8859" x="3816350" y="3322638"/>
          <p14:tracePt t="8867" x="3711575" y="3281363"/>
          <p14:tracePt t="8876" x="3541713" y="3203575"/>
          <p14:tracePt t="8884" x="3492500" y="3175000"/>
          <p14:tracePt t="8892" x="3379788" y="3117850"/>
          <p14:tracePt t="8900" x="3295650" y="3076575"/>
          <p14:tracePt t="8908" x="3203575" y="3019425"/>
          <p14:tracePt t="8917" x="3117850" y="2978150"/>
          <p14:tracePt t="8925" x="3033713" y="2941638"/>
          <p14:tracePt t="8933" x="2978150" y="2900363"/>
          <p14:tracePt t="8941" x="2949575" y="2886075"/>
          <p14:tracePt t="8950" x="2871788" y="2843213"/>
          <p14:tracePt t="8958" x="2814638" y="2814638"/>
          <p14:tracePt t="8966" x="2800350" y="2800350"/>
          <p14:tracePt t="8974" x="2759075" y="2773363"/>
          <p14:tracePt t="8983" x="2730500" y="2759075"/>
          <p14:tracePt t="8991" x="2701925" y="2744788"/>
          <p14:tracePt t="8999" x="2687638" y="2730500"/>
          <p14:tracePt t="9008" x="2673350" y="2716213"/>
          <p14:tracePt t="9016" x="2660650" y="2701925"/>
          <p14:tracePt t="9024" x="2660650" y="2687638"/>
          <p14:tracePt t="9032" x="2660650" y="2673350"/>
          <p14:tracePt t="9041" x="2660650" y="2660650"/>
          <p14:tracePt t="9311" x="2646363" y="2660650"/>
          <p14:tracePt t="9319" x="2617788" y="2652713"/>
          <p14:tracePt t="9328" x="2540000" y="2597150"/>
          <p14:tracePt t="9336" x="2470150" y="2568575"/>
          <p14:tracePt t="9344" x="2370138" y="2525713"/>
          <p14:tracePt t="9352" x="2251075" y="2482850"/>
          <p14:tracePt t="9360" x="2124075" y="2427288"/>
          <p14:tracePt t="9369" x="1982788" y="2384425"/>
          <p14:tracePt t="9377" x="1820863" y="2343150"/>
          <p14:tracePt t="9385" x="1749425" y="2335213"/>
          <p14:tracePt t="9393" x="1616075" y="2306638"/>
          <p14:tracePt t="9401" x="1489075" y="2292350"/>
          <p14:tracePt t="9410" x="1403350" y="2265363"/>
          <p14:tracePt t="9418" x="1368425" y="2265363"/>
          <p14:tracePt t="9426" x="1227138" y="2251075"/>
          <p14:tracePt t="9434" x="1200150" y="2251075"/>
          <p14:tracePt t="9442" x="1143000" y="2251075"/>
          <p14:tracePt t="9451" x="1100138" y="2251075"/>
          <p14:tracePt t="9459" x="1073150" y="2251075"/>
          <p14:tracePt t="9467" x="1050925" y="2251075"/>
          <p14:tracePt t="9475" x="1036638" y="2251075"/>
          <p14:tracePt t="9484" x="1009650" y="2251075"/>
          <p14:tracePt t="9492" x="995363" y="2265363"/>
          <p14:tracePt t="9500" x="981075" y="2265363"/>
          <p14:tracePt t="9508" x="981075" y="2279650"/>
          <p14:tracePt t="9516" x="966788" y="2292350"/>
          <p14:tracePt t="9533" x="966788" y="2306638"/>
          <p14:tracePt t="9541" x="952500" y="2320925"/>
          <p14:tracePt t="9566" x="952500" y="2335213"/>
          <p14:tracePt t="9623" x="966788" y="2335213"/>
          <p14:tracePt t="9656" x="981075" y="2320925"/>
          <p14:tracePt t="9664" x="995363" y="2306638"/>
          <p14:tracePt t="9673" x="1009650" y="2292350"/>
          <p14:tracePt t="9681" x="1022350" y="2265363"/>
          <p14:tracePt t="9689" x="1036638" y="2265363"/>
          <p14:tracePt t="9697" x="1050925" y="2236788"/>
          <p14:tracePt t="9705" x="1073150" y="2222500"/>
          <p14:tracePt t="9714" x="1085850" y="2222500"/>
          <p14:tracePt t="9722" x="1100138" y="2208213"/>
          <p14:tracePt t="9730" x="1114425" y="2208213"/>
          <p14:tracePt t="9738" x="1128713" y="2193925"/>
          <p14:tracePt t="9747" x="1157288" y="2193925"/>
          <p14:tracePt t="9755" x="1171575" y="2193925"/>
          <p14:tracePt t="9763" x="1200150" y="2193925"/>
          <p14:tracePt t="9771" x="1241425" y="2193925"/>
          <p14:tracePt t="9779" x="1255713" y="2193925"/>
          <p14:tracePt t="9787" x="1312863" y="2193925"/>
          <p14:tracePt t="9796" x="1354138" y="2193925"/>
          <p14:tracePt t="9804" x="1368425" y="2193925"/>
          <p14:tracePt t="9812" x="1403350" y="2193925"/>
          <p14:tracePt t="9820" x="1431925" y="2193925"/>
          <p14:tracePt t="9829" x="1460500" y="2193925"/>
          <p14:tracePt t="9837" x="1474788" y="2193925"/>
          <p14:tracePt t="9845" x="1489075" y="2193925"/>
          <p14:tracePt t="9853" x="1503363" y="2193925"/>
          <p14:tracePt t="9862" x="1517650" y="2193925"/>
          <p14:tracePt t="9870" x="1530350" y="2193925"/>
          <p14:tracePt t="9894" x="1544638" y="2193925"/>
          <p14:tracePt t="9968" x="1530350" y="2193925"/>
          <p14:tracePt t="9977" x="1517650" y="2193925"/>
          <p14:tracePt t="9985" x="1503363" y="2193925"/>
          <p14:tracePt t="9993" x="1489075" y="2193925"/>
          <p14:tracePt t="10001" x="1474788" y="2193925"/>
          <p14:tracePt t="10010" x="1446213" y="2193925"/>
          <p14:tracePt t="10018" x="1417638" y="2193925"/>
          <p14:tracePt t="10026" x="1403350" y="2193925"/>
          <p14:tracePt t="10034" x="1376363" y="2193925"/>
          <p14:tracePt t="10042" x="1368425" y="2193925"/>
          <p14:tracePt t="10050" x="1339850" y="2193925"/>
          <p14:tracePt t="10059" x="1327150" y="2208213"/>
          <p14:tracePt t="10067" x="1312863" y="2208213"/>
          <p14:tracePt t="10075" x="1298575" y="2208213"/>
          <p14:tracePt t="10083" x="1270000" y="2208213"/>
          <p14:tracePt t="10092" x="1255713" y="2208213"/>
          <p14:tracePt t="10100" x="1241425" y="2208213"/>
          <p14:tracePt t="10116" x="1227138" y="2222500"/>
          <p14:tracePt t="10124" x="1212850" y="2222500"/>
          <p14:tracePt t="10133" x="1200150" y="2222500"/>
          <p14:tracePt t="10141" x="1185863" y="2236788"/>
          <p14:tracePt t="10157" x="1185863" y="2251075"/>
          <p14:tracePt t="10174" x="1185863" y="2265363"/>
          <p14:tracePt t="10190" x="1185863" y="2279650"/>
          <p14:tracePt t="10207" x="1185863" y="2292350"/>
          <p14:tracePt t="10231" x="1185863" y="2306638"/>
          <p14:tracePt t="10256" x="1200150" y="2306638"/>
          <p14:tracePt t="10264" x="1200150" y="2320925"/>
          <p14:tracePt t="10281" x="1200150" y="2335213"/>
          <p14:tracePt t="10305" x="1200150" y="2343150"/>
          <p14:tracePt t="10338" x="1200150" y="2355850"/>
          <p14:tracePt t="10363" x="1185863" y="2355850"/>
          <p14:tracePt t="10396" x="1171575" y="2355850"/>
          <p14:tracePt t="10437" x="1157288" y="2355850"/>
          <p14:tracePt t="10659" x="1143000" y="2355850"/>
          <p14:tracePt t="10691" x="1128713" y="2355850"/>
          <p14:tracePt t="10708" x="1114425" y="2355850"/>
          <p14:tracePt t="10732" x="1100138" y="2355850"/>
          <p14:tracePt t="10749" x="1085850" y="2355850"/>
          <p14:tracePt t="10774" x="1073150" y="2355850"/>
          <p14:tracePt t="10790" x="1065213" y="2355850"/>
          <p14:tracePt t="10798" x="1065213" y="2343150"/>
          <p14:tracePt t="10831" x="1065213" y="2335213"/>
          <p14:tracePt t="10848" x="1065213" y="2320925"/>
          <p14:tracePt t="10856" x="1065213" y="2306638"/>
          <p14:tracePt t="10872" x="1065213" y="2292350"/>
          <p14:tracePt t="10880" x="1073150" y="2279650"/>
          <p14:tracePt t="10889" x="1085850" y="2265363"/>
          <p14:tracePt t="10897" x="1114425" y="2251075"/>
          <p14:tracePt t="10905" x="1128713" y="2222500"/>
          <p14:tracePt t="10913" x="1143000" y="2222500"/>
          <p14:tracePt t="10921" x="1157288" y="2208213"/>
          <p14:tracePt t="10930" x="1171575" y="2193925"/>
          <p14:tracePt t="10946" x="1185863" y="2179638"/>
          <p14:tracePt t="10954" x="1185863" y="2165350"/>
          <p14:tracePt t="10971" x="1200150" y="2152650"/>
          <p14:tracePt t="10987" x="1200150" y="2138363"/>
          <p14:tracePt t="11012" x="1200150" y="2124075"/>
          <p14:tracePt t="11020" x="1185863" y="2124075"/>
          <p14:tracePt t="11037" x="1171575" y="2124075"/>
          <p14:tracePt t="11045" x="1157288" y="2124075"/>
          <p14:tracePt t="11053" x="1143000" y="2124075"/>
          <p14:tracePt t="11070" x="1128713" y="2124075"/>
          <p14:tracePt t="11078" x="1114425" y="2138363"/>
          <p14:tracePt t="11086" x="1100138" y="2152650"/>
          <p14:tracePt t="11094" x="1100138" y="2165350"/>
          <p14:tracePt t="11102" x="1100138" y="2179638"/>
          <p14:tracePt t="11111" x="1100138" y="2193925"/>
          <p14:tracePt t="11127" x="1100138" y="2208213"/>
          <p14:tracePt t="11135" x="1100138" y="2222500"/>
          <p14:tracePt t="11152" x="1100138" y="2236788"/>
          <p14:tracePt t="11177" x="1100138" y="2251075"/>
          <p14:tracePt t="11193" x="1114425" y="2251075"/>
          <p14:tracePt t="11209" x="1114425" y="2265363"/>
          <p14:tracePt t="11226" x="1128713" y="2265363"/>
          <p14:tracePt t="11234" x="1128713" y="2279650"/>
          <p14:tracePt t="11250" x="1128713" y="2292350"/>
          <p14:tracePt t="11258" x="1143000" y="2306638"/>
          <p14:tracePt t="11275" x="1143000" y="2320925"/>
          <p14:tracePt t="11283" x="1157288" y="2335213"/>
          <p14:tracePt t="11291" x="1157288" y="2343150"/>
          <p14:tracePt t="11299" x="1171575" y="2355850"/>
          <p14:tracePt t="11316" x="1171575" y="2370138"/>
          <p14:tracePt t="11324" x="1185863" y="2384425"/>
          <p14:tracePt t="11332" x="1185863" y="2398713"/>
          <p14:tracePt t="11341" x="1200150" y="2398713"/>
          <p14:tracePt t="11349" x="1200150" y="2413000"/>
          <p14:tracePt t="11357" x="1212850" y="2413000"/>
          <p14:tracePt t="11365" x="1212850" y="2427288"/>
          <p14:tracePt t="11373" x="1227138" y="2427288"/>
          <p14:tracePt t="11398" x="1241425" y="2441575"/>
          <p14:tracePt t="11423" x="1255713" y="2441575"/>
          <p14:tracePt t="11636" x="1255713" y="2427288"/>
          <p14:tracePt t="11661" x="1270000" y="2427288"/>
          <p14:tracePt t="11670" x="1270000" y="2413000"/>
          <p14:tracePt t="11677" x="1284288" y="2413000"/>
          <p14:tracePt t="11686" x="1298575" y="2413000"/>
          <p14:tracePt t="11694" x="1298575" y="2398713"/>
          <p14:tracePt t="11702" x="1312863" y="2398713"/>
          <p14:tracePt t="11710" x="1327150" y="2398713"/>
          <p14:tracePt t="11719" x="1339850" y="2384425"/>
          <p14:tracePt t="11727" x="1368425" y="2384425"/>
          <p14:tracePt t="11735" x="1376363" y="2384425"/>
          <p14:tracePt t="11743" x="1417638" y="2384425"/>
          <p14:tracePt t="11751" x="1446213" y="2384425"/>
          <p14:tracePt t="11760" x="1460500" y="2384425"/>
          <p14:tracePt t="11768" x="1503363" y="2384425"/>
          <p14:tracePt t="11776" x="1544638" y="2384425"/>
          <p14:tracePt t="11784" x="1573213" y="2384425"/>
          <p14:tracePt t="11792" x="1616075" y="2370138"/>
          <p14:tracePt t="11801" x="1644650" y="2370138"/>
          <p14:tracePt t="11809" x="1679575" y="2370138"/>
          <p14:tracePt t="11817" x="1708150" y="2370138"/>
          <p14:tracePt t="11825" x="1763713" y="2355850"/>
          <p14:tracePt t="11834" x="1792288" y="2355850"/>
          <p14:tracePt t="11842" x="1820863" y="2355850"/>
          <p14:tracePt t="11850" x="1847850" y="2355850"/>
          <p14:tracePt t="11858" x="1876425" y="2355850"/>
          <p14:tracePt t="11866" x="1919288" y="2355850"/>
          <p14:tracePt t="11875" x="1933575" y="2355850"/>
          <p14:tracePt t="11883" x="1962150" y="2355850"/>
          <p14:tracePt t="11891" x="1982788" y="2355850"/>
          <p14:tracePt t="11900" x="2011363" y="2355850"/>
          <p14:tracePt t="11908" x="2025650" y="2355850"/>
          <p14:tracePt t="11916" x="2052638" y="2355850"/>
          <p14:tracePt t="11924" x="2066925" y="2355850"/>
          <p14:tracePt t="11932" x="2081213" y="2355850"/>
          <p14:tracePt t="11941" x="2109788" y="2343150"/>
          <p14:tracePt t="11949" x="2124075" y="2343150"/>
          <p14:tracePt t="11957" x="2152650" y="2343150"/>
          <p14:tracePt t="11965" x="2165350" y="2343150"/>
          <p14:tracePt t="11973" x="2179638" y="2343150"/>
          <p14:tracePt t="11982" x="2193925" y="2343150"/>
          <p14:tracePt t="11990" x="2193925" y="2335213"/>
          <p14:tracePt t="11998" x="2208213" y="2335213"/>
          <p14:tracePt t="12006" x="2222500" y="2335213"/>
          <p14:tracePt t="12023" x="2236788" y="2335213"/>
          <p14:tracePt t="12269" x="2251075" y="2335213"/>
          <p14:tracePt t="12277" x="2279650" y="2335213"/>
          <p14:tracePt t="12285" x="2300288" y="2335213"/>
          <p14:tracePt t="12294" x="2328863" y="2335213"/>
          <p14:tracePt t="12302" x="2384425" y="2335213"/>
          <p14:tracePt t="12310" x="2441575" y="2335213"/>
          <p14:tracePt t="12318" x="2497138" y="2335213"/>
          <p14:tracePt t="12327" x="2568575" y="2335213"/>
          <p14:tracePt t="12335" x="2632075" y="2335213"/>
          <p14:tracePt t="12343" x="2687638" y="2335213"/>
          <p14:tracePt t="12351" x="2759075" y="2335213"/>
          <p14:tracePt t="12359" x="2773363" y="2335213"/>
          <p14:tracePt t="12368" x="2857500" y="2335213"/>
          <p14:tracePt t="12376" x="2886075" y="2335213"/>
          <p14:tracePt t="12384" x="2921000" y="2335213"/>
          <p14:tracePt t="12392" x="2949575" y="2335213"/>
          <p14:tracePt t="12400" x="2978150" y="2335213"/>
          <p14:tracePt t="12409" x="3019425" y="2335213"/>
          <p14:tracePt t="12417" x="3033713" y="2335213"/>
          <p14:tracePt t="12425" x="3048000" y="2320925"/>
          <p14:tracePt t="12433" x="3062288" y="2320925"/>
          <p14:tracePt t="12442" x="3076575" y="2320925"/>
          <p14:tracePt t="12450" x="3090863" y="2320925"/>
          <p14:tracePt t="12483" x="3105150" y="2320925"/>
          <p14:tracePt t="12799" x="3090863" y="2320925"/>
          <p14:tracePt t="12808" x="3076575" y="2320925"/>
          <p14:tracePt t="12815" x="3062288" y="2320925"/>
          <p14:tracePt t="12824" x="3048000" y="2320925"/>
          <p14:tracePt t="12832" x="3019425" y="2320925"/>
          <p14:tracePt t="12840" x="3005138" y="2320925"/>
          <p14:tracePt t="12848" x="2978150" y="2320925"/>
          <p14:tracePt t="12857" x="2949575" y="2320925"/>
          <p14:tracePt t="12865" x="2921000" y="2320925"/>
          <p14:tracePt t="12873" x="2886075" y="2320925"/>
          <p14:tracePt t="12881" x="2857500" y="2335213"/>
          <p14:tracePt t="12889" x="2814638" y="2335213"/>
          <p14:tracePt t="12898" x="2773363" y="2343150"/>
          <p14:tracePt t="12906" x="2730500" y="2343150"/>
          <p14:tracePt t="12914" x="2687638" y="2355850"/>
          <p14:tracePt t="12922" x="2660650" y="2355850"/>
          <p14:tracePt t="12930" x="2589213" y="2355850"/>
          <p14:tracePt t="12939" x="2540000" y="2370138"/>
          <p14:tracePt t="12947" x="2497138" y="2384425"/>
          <p14:tracePt t="12955" x="2441575" y="2398713"/>
          <p14:tracePt t="12963" x="2427288" y="2398713"/>
          <p14:tracePt t="12971" x="2355850" y="2413000"/>
          <p14:tracePt t="12980" x="2343150" y="2427288"/>
          <p14:tracePt t="12988" x="2300288" y="2441575"/>
          <p14:tracePt t="12996" x="2265363" y="2455863"/>
          <p14:tracePt t="13004" x="2236788" y="2455863"/>
          <p14:tracePt t="13013" x="2208213" y="2470150"/>
          <p14:tracePt t="13021" x="2179638" y="2482850"/>
          <p14:tracePt t="13029" x="2152650" y="2497138"/>
          <p14:tracePt t="13037" x="2124075" y="2511425"/>
          <p14:tracePt t="13045" x="2109788" y="2525713"/>
          <p14:tracePt t="13054" x="2081213" y="2540000"/>
          <p14:tracePt t="13062" x="2066925" y="2554288"/>
          <p14:tracePt t="13070" x="2052638" y="2568575"/>
          <p14:tracePt t="13078" x="2038350" y="2568575"/>
          <p14:tracePt t="13087" x="2025650" y="2582863"/>
          <p14:tracePt t="13095" x="2011363" y="2597150"/>
          <p14:tracePt t="13104" x="2011363" y="2609850"/>
          <p14:tracePt t="13112" x="1997075" y="2624138"/>
          <p14:tracePt t="13120" x="1982788" y="2638425"/>
          <p14:tracePt t="13128" x="1974850" y="2652713"/>
          <p14:tracePt t="13136" x="1974850" y="2660650"/>
          <p14:tracePt t="13144" x="1962150" y="2673350"/>
          <p14:tracePt t="13153" x="1947863" y="2687638"/>
          <p14:tracePt t="13161" x="1947863" y="2701925"/>
          <p14:tracePt t="13169" x="1933575" y="2716213"/>
          <p14:tracePt t="13177" x="1919288" y="2730500"/>
          <p14:tracePt t="13185" x="1905000" y="2759075"/>
          <p14:tracePt t="13193" x="1890713" y="2773363"/>
          <p14:tracePt t="13202" x="1876425" y="2787650"/>
          <p14:tracePt t="13210" x="1862138" y="2800350"/>
          <p14:tracePt t="13218" x="1862138" y="2814638"/>
          <p14:tracePt t="13226" x="1847850" y="2828925"/>
          <p14:tracePt t="13235" x="1835150" y="2843213"/>
          <p14:tracePt t="13243" x="1835150" y="2857500"/>
          <p14:tracePt t="13251" x="1820863" y="2871788"/>
          <p14:tracePt t="13267" x="1806575" y="2886075"/>
          <p14:tracePt t="13284" x="1806575" y="2900363"/>
          <p14:tracePt t="13300" x="1792288" y="2900363"/>
          <p14:tracePt t="13309" x="1792288" y="2914650"/>
          <p14:tracePt t="13341" x="1792288" y="2927350"/>
          <p14:tracePt t="13366" x="1792288" y="2941638"/>
          <p14:tracePt t="13448" x="1806575" y="2941638"/>
          <p14:tracePt t="13465" x="1820863" y="2941638"/>
          <p14:tracePt t="13473" x="1835150" y="2955925"/>
          <p14:tracePt t="13481" x="1847850" y="2955925"/>
          <p14:tracePt t="13489" x="1862138" y="2955925"/>
          <p14:tracePt t="13498" x="1876425" y="2963863"/>
          <p14:tracePt t="13506" x="1890713" y="2963863"/>
          <p14:tracePt t="13514" x="1919288" y="2978150"/>
          <p14:tracePt t="13522" x="1947863" y="2978150"/>
          <p14:tracePt t="13530" x="1962150" y="2990850"/>
          <p14:tracePt t="13539" x="1974850" y="2990850"/>
          <p14:tracePt t="13547" x="1997075" y="2990850"/>
          <p14:tracePt t="13555" x="2011363" y="3005138"/>
          <p14:tracePt t="13563" x="2038350" y="3005138"/>
          <p14:tracePt t="13571" x="2052638" y="3005138"/>
          <p14:tracePt t="13580" x="2066925" y="3005138"/>
          <p14:tracePt t="13588" x="2081213" y="3005138"/>
          <p14:tracePt t="13596" x="2109788" y="3005138"/>
          <p14:tracePt t="13604" x="2124075" y="3005138"/>
          <p14:tracePt t="13613" x="2152650" y="3005138"/>
          <p14:tracePt t="13621" x="2165350" y="3005138"/>
          <p14:tracePt t="13629" x="2193925" y="3005138"/>
          <p14:tracePt t="13637" x="2222500" y="3005138"/>
          <p14:tracePt t="13646" x="2251075" y="3005138"/>
          <p14:tracePt t="13654" x="2279650" y="3005138"/>
          <p14:tracePt t="13662" x="2300288" y="3005138"/>
          <p14:tracePt t="13670" x="2343150" y="3005138"/>
          <p14:tracePt t="13679" x="2355850" y="3005138"/>
          <p14:tracePt t="13687" x="2413000" y="3005138"/>
          <p14:tracePt t="13695" x="2441575" y="3005138"/>
          <p14:tracePt t="13704" x="2470150" y="3005138"/>
          <p14:tracePt t="13712" x="2511425" y="3005138"/>
          <p14:tracePt t="13720" x="2540000" y="3005138"/>
          <p14:tracePt t="13728" x="2589213" y="3005138"/>
          <p14:tracePt t="13736" x="2603500" y="3005138"/>
          <p14:tracePt t="13744" x="2632075" y="3005138"/>
          <p14:tracePt t="13752" x="2673350" y="3005138"/>
          <p14:tracePt t="13760" x="2701925" y="3005138"/>
          <p14:tracePt t="13769" x="2744788" y="3005138"/>
          <p14:tracePt t="13777" x="2759075" y="3005138"/>
          <p14:tracePt t="13785" x="2787650" y="3005138"/>
          <p14:tracePt t="13793" x="2814638" y="3005138"/>
          <p14:tracePt t="13801" x="2828925" y="3005138"/>
          <p14:tracePt t="13810" x="2843213" y="3005138"/>
          <p14:tracePt t="13818" x="2857500" y="3005138"/>
          <p14:tracePt t="13826" x="2871788" y="3005138"/>
          <p14:tracePt t="13834" x="2886075" y="3005138"/>
          <p14:tracePt t="13851" x="2892425" y="3005138"/>
          <p14:tracePt t="13867" x="2892425" y="2990850"/>
          <p14:tracePt t="13875" x="2906713" y="2990850"/>
          <p14:tracePt t="14319" x="2906713" y="3005138"/>
          <p14:tracePt t="14328" x="2906713" y="3019425"/>
          <p14:tracePt t="14336" x="2906713" y="3048000"/>
          <p14:tracePt t="14344" x="2906713" y="3090863"/>
          <p14:tracePt t="14352" x="2906713" y="3117850"/>
          <p14:tracePt t="14360" x="2906713" y="3146425"/>
          <p14:tracePt t="14368" x="2921000" y="3175000"/>
          <p14:tracePt t="14377" x="2921000" y="3203575"/>
          <p14:tracePt t="14385" x="2935288" y="3244850"/>
          <p14:tracePt t="14393" x="2935288" y="3273425"/>
          <p14:tracePt t="14401" x="2935288" y="3295650"/>
          <p14:tracePt t="14410" x="2935288" y="3322638"/>
          <p14:tracePt t="14418" x="2949575" y="3336925"/>
          <p14:tracePt t="14426" x="2949575" y="3365500"/>
          <p14:tracePt t="14434" x="2949575" y="3394075"/>
          <p14:tracePt t="14442" x="2949575" y="3408363"/>
          <p14:tracePt t="14451" x="2949575" y="3435350"/>
          <p14:tracePt t="14459" x="2949575" y="3449638"/>
          <p14:tracePt t="14467" x="2949575" y="3478213"/>
          <p14:tracePt t="14475" x="2949575" y="3492500"/>
          <p14:tracePt t="14484" x="2949575" y="3506788"/>
          <p14:tracePt t="14492" x="2949575" y="3521075"/>
          <p14:tracePt t="14500" x="2949575" y="3535363"/>
          <p14:tracePt t="14508" x="2949575" y="3549650"/>
          <p14:tracePt t="14516" x="2949575" y="3562350"/>
          <p14:tracePt t="14533" x="2949575" y="3576638"/>
          <p14:tracePt t="14549" x="2949575" y="3584575"/>
          <p14:tracePt t="14574" x="2949575" y="3598863"/>
          <p14:tracePt t="14616" x="2949575" y="3613150"/>
          <p14:tracePt t="14730" x="2963863" y="3613150"/>
          <p14:tracePt t="15133" x="2963863" y="3625850"/>
          <p14:tracePt t="15141" x="2963863" y="3640138"/>
          <p14:tracePt t="15149" x="2963863" y="3654425"/>
          <p14:tracePt t="15157" x="2963863" y="3668713"/>
          <p14:tracePt t="15174" x="2963863" y="3683000"/>
          <p14:tracePt t="15190" x="2963863" y="3697288"/>
          <p14:tracePt t="15248" x="2978150" y="3697288"/>
          <p14:tracePt t="15281" x="2990850" y="3697288"/>
          <p14:tracePt t="15289" x="2990850" y="3683000"/>
          <p14:tracePt t="15297" x="2990850" y="3668713"/>
          <p14:tracePt t="15305" x="3005138" y="3668713"/>
          <p14:tracePt t="15314" x="3005138" y="3654425"/>
          <p14:tracePt t="15322" x="3005138" y="3640138"/>
          <p14:tracePt t="15330" x="3019425" y="3625850"/>
          <p14:tracePt t="15338" x="3019425" y="3598863"/>
          <p14:tracePt t="15346" x="3019425" y="3576638"/>
          <p14:tracePt t="15355" x="3019425" y="3562350"/>
          <p14:tracePt t="15363" x="3019425" y="3549650"/>
          <p14:tracePt t="15371" x="3019425" y="3521075"/>
          <p14:tracePt t="15379" x="3019425" y="3492500"/>
          <p14:tracePt t="15387" x="3005138" y="3478213"/>
          <p14:tracePt t="15396" x="2990850" y="3463925"/>
          <p14:tracePt t="15404" x="2963863" y="3449638"/>
          <p14:tracePt t="15412" x="2949575" y="3435350"/>
          <p14:tracePt t="15420" x="2906713" y="3408363"/>
          <p14:tracePt t="15429" x="2892425" y="3408363"/>
          <p14:tracePt t="15437" x="2886075" y="3408363"/>
          <p14:tracePt t="15445" x="2857500" y="3394075"/>
          <p14:tracePt t="15454" x="2828925" y="3394075"/>
          <p14:tracePt t="15462" x="2800350" y="3394075"/>
          <p14:tracePt t="15470" x="2773363" y="3394075"/>
          <p14:tracePt t="15478" x="2759075" y="3394075"/>
          <p14:tracePt t="15487" x="2730500" y="3394075"/>
          <p14:tracePt t="15495" x="2716213" y="3394075"/>
          <p14:tracePt t="15503" x="2701925" y="3408363"/>
          <p14:tracePt t="15511" x="2687638" y="3422650"/>
          <p14:tracePt t="15519" x="2673350" y="3435350"/>
          <p14:tracePt t="15527" x="2660650" y="3449638"/>
          <p14:tracePt t="15535" x="2660650" y="3463925"/>
          <p14:tracePt t="15543" x="2646363" y="3478213"/>
          <p14:tracePt t="15560" x="2646363" y="3492500"/>
          <p14:tracePt t="15576" x="2646363" y="3506788"/>
          <p14:tracePt t="15601" x="2646363" y="3521075"/>
          <p14:tracePt t="15626" x="2660650" y="3521075"/>
          <p14:tracePt t="15634" x="2673350" y="3535363"/>
          <p14:tracePt t="15650" x="2687638" y="3535363"/>
          <p14:tracePt t="15658" x="2701925" y="3535363"/>
          <p14:tracePt t="15667" x="2716213" y="3549650"/>
          <p14:tracePt t="15675" x="2744788" y="3549650"/>
          <p14:tracePt t="15683" x="2773363" y="3562350"/>
          <p14:tracePt t="15691" x="2787650" y="3562350"/>
          <p14:tracePt t="15700" x="2828925" y="3576638"/>
          <p14:tracePt t="15708" x="2857500" y="3584575"/>
          <p14:tracePt t="15716" x="2892425" y="3598863"/>
          <p14:tracePt t="15724" x="2935288" y="3613150"/>
          <p14:tracePt t="15732" x="2978150" y="3625850"/>
          <p14:tracePt t="15741" x="3005138" y="3625850"/>
          <p14:tracePt t="15749" x="3048000" y="3640138"/>
          <p14:tracePt t="15757" x="3090863" y="3640138"/>
          <p14:tracePt t="15765" x="3117850" y="3654425"/>
          <p14:tracePt t="15774" x="3160713" y="3654425"/>
          <p14:tracePt t="15782" x="3203575" y="3654425"/>
          <p14:tracePt t="15790" x="3224213" y="3654425"/>
          <p14:tracePt t="15798" x="3252788" y="3654425"/>
          <p14:tracePt t="15806" x="3281363" y="3654425"/>
          <p14:tracePt t="15815" x="3308350" y="3654425"/>
          <p14:tracePt t="15823" x="3322638" y="3654425"/>
          <p14:tracePt t="15831" x="3336925" y="3654425"/>
          <p14:tracePt t="15839" x="3365500" y="3654425"/>
          <p14:tracePt t="15848" x="3379788" y="3654425"/>
          <p14:tracePt t="15856" x="3394075" y="3654425"/>
          <p14:tracePt t="15872" x="3408363" y="3668713"/>
          <p14:tracePt t="15880" x="3422650" y="3668713"/>
          <p14:tracePt t="15905" x="3435350" y="3668713"/>
          <p14:tracePt t="16135" x="3449638" y="3668713"/>
          <p14:tracePt t="16143" x="3478213" y="3668713"/>
          <p14:tracePt t="16152" x="3506788" y="3668713"/>
          <p14:tracePt t="16160" x="3541713" y="3683000"/>
          <p14:tracePt t="16168" x="3584575" y="3683000"/>
          <p14:tracePt t="16176" x="3625850" y="3697288"/>
          <p14:tracePt t="16185" x="3683000" y="3711575"/>
          <p14:tracePt t="16193" x="3740150" y="3711575"/>
          <p14:tracePt t="16201" x="3781425" y="3725863"/>
          <p14:tracePt t="16209" x="3810000" y="3740150"/>
          <p14:tracePt t="16217" x="3859213" y="3740150"/>
          <p14:tracePt t="16226" x="3887788" y="3740150"/>
          <p14:tracePt t="16234" x="3930650" y="3740150"/>
          <p14:tracePt t="16242" x="3957638" y="3740150"/>
          <p14:tracePt t="16250" x="3986213" y="3740150"/>
          <p14:tracePt t="16258" x="4014788" y="3740150"/>
          <p14:tracePt t="16267" x="4029075" y="3740150"/>
          <p14:tracePt t="16275" x="4043363" y="3740150"/>
          <p14:tracePt t="16283" x="4057650" y="3740150"/>
          <p14:tracePt t="16291" x="4070350" y="3725863"/>
          <p14:tracePt t="16300" x="4084638" y="3725863"/>
          <p14:tracePt t="16308" x="4084638" y="3711575"/>
          <p14:tracePt t="16316" x="4098925" y="3711575"/>
          <p14:tracePt t="16333" x="4098925" y="3697288"/>
          <p14:tracePt t="16439" x="4113213" y="3697288"/>
          <p14:tracePt t="16447" x="4121150" y="3697288"/>
          <p14:tracePt t="16456" x="4133850" y="3697288"/>
          <p14:tracePt t="16464" x="4162425" y="3697288"/>
          <p14:tracePt t="16472" x="4205288" y="3697288"/>
          <p14:tracePt t="16480" x="4248150" y="3697288"/>
          <p14:tracePt t="16488" x="4289425" y="3697288"/>
          <p14:tracePt t="16497" x="4332288" y="3697288"/>
          <p14:tracePt t="16505" x="4375150" y="3697288"/>
          <p14:tracePt t="16513" x="4424363" y="3697288"/>
          <p14:tracePt t="16521" x="4465638" y="3697288"/>
          <p14:tracePt t="16530" x="4508500" y="3697288"/>
          <p14:tracePt t="16538" x="4565650" y="3697288"/>
          <p14:tracePt t="16546" x="4578350" y="3697288"/>
          <p14:tracePt t="16554" x="4621213" y="3697288"/>
          <p14:tracePt t="16562" x="4664075" y="3697288"/>
          <p14:tracePt t="16571" x="4692650" y="3697288"/>
          <p14:tracePt t="16579" x="4727575" y="3697288"/>
          <p14:tracePt t="16587" x="4741863" y="3697288"/>
          <p14:tracePt t="16595" x="4768850" y="3697288"/>
          <p14:tracePt t="16604" x="4783138" y="3697288"/>
          <p14:tracePt t="16612" x="4811713" y="3697288"/>
          <p14:tracePt t="16628" x="4826000" y="3697288"/>
          <p14:tracePt t="16871" x="4840288" y="3697288"/>
          <p14:tracePt t="16879" x="4868863" y="3697288"/>
          <p14:tracePt t="16887" x="4895850" y="3697288"/>
          <p14:tracePt t="16895" x="4938713" y="3697288"/>
          <p14:tracePt t="16904" x="4995863" y="3711575"/>
          <p14:tracePt t="16912" x="5059363" y="3711575"/>
          <p14:tracePt t="16920" x="5143500" y="3740150"/>
          <p14:tracePt t="16929" x="5227638" y="3740150"/>
          <p14:tracePt t="16937" x="5313363" y="3752850"/>
          <p14:tracePt t="16945" x="5376863" y="3752850"/>
          <p14:tracePt t="16953" x="5446713" y="3767138"/>
          <p14:tracePt t="16962" x="5489575" y="3767138"/>
          <p14:tracePt t="16969" x="5545138" y="3767138"/>
          <p14:tracePt t="16977" x="5588000" y="3767138"/>
          <p14:tracePt t="16985" x="5630863" y="3767138"/>
          <p14:tracePt t="16994" x="5651500" y="3767138"/>
          <p14:tracePt t="17002" x="5665788" y="3767138"/>
          <p14:tracePt t="17010" x="5680075" y="3767138"/>
          <p14:tracePt t="17018" x="5694363" y="3752850"/>
          <p14:tracePt t="17027" x="5708650" y="3752850"/>
          <p14:tracePt t="17035" x="5708650" y="3740150"/>
          <p14:tracePt t="17043" x="5708650" y="3725863"/>
          <p14:tracePt t="17059" x="5708650" y="3711575"/>
          <p14:tracePt t="17068" x="5708650" y="3697288"/>
          <p14:tracePt t="17084" x="5694363" y="3683000"/>
          <p14:tracePt t="17092" x="5680075" y="3683000"/>
          <p14:tracePt t="17101" x="5637213" y="3683000"/>
          <p14:tracePt t="17109" x="5616575" y="3683000"/>
          <p14:tracePt t="17117" x="5588000" y="3683000"/>
          <p14:tracePt t="17125" x="5559425" y="3683000"/>
          <p14:tracePt t="17133" x="5518150" y="3683000"/>
          <p14:tracePt t="17142" x="5503863" y="3697288"/>
          <p14:tracePt t="17150" x="5475288" y="3711575"/>
          <p14:tracePt t="17158" x="5461000" y="3740150"/>
          <p14:tracePt t="17166" x="5446713" y="3740150"/>
          <p14:tracePt t="17175" x="5446713" y="3767138"/>
          <p14:tracePt t="17183" x="5432425" y="3781425"/>
          <p14:tracePt t="17191" x="5432425" y="3795713"/>
          <p14:tracePt t="17207" x="5432425" y="3810000"/>
          <p14:tracePt t="17216" x="5446713" y="3810000"/>
          <p14:tracePt t="17232" x="5489575" y="3824288"/>
          <p14:tracePt t="17240" x="5518150" y="3824288"/>
          <p14:tracePt t="17248" x="5559425" y="3824288"/>
          <p14:tracePt t="17256" x="5602288" y="3824288"/>
          <p14:tracePt t="17265" x="5637213" y="3824288"/>
          <p14:tracePt t="17273" x="5680075" y="3824288"/>
          <p14:tracePt t="17281" x="5708650" y="3824288"/>
          <p14:tracePt t="17290" x="5778500" y="3824288"/>
          <p14:tracePt t="17298" x="5807075" y="3824288"/>
          <p14:tracePt t="17306" x="5848350" y="3824288"/>
          <p14:tracePt t="17314" x="5891213" y="3824288"/>
          <p14:tracePt t="17322" x="5919788" y="3810000"/>
          <p14:tracePt t="17331" x="5954713" y="3810000"/>
          <p14:tracePt t="17339" x="5969000" y="3795713"/>
          <p14:tracePt t="17347" x="5997575" y="3795713"/>
          <p14:tracePt t="17355" x="6026150" y="3781425"/>
          <p14:tracePt t="17363" x="6038850" y="3781425"/>
          <p14:tracePt t="17372" x="6053138" y="3767138"/>
          <p14:tracePt t="17380" x="6067425" y="3767138"/>
          <p14:tracePt t="17388" x="6081713" y="3767138"/>
          <p14:tracePt t="17396" x="6096000" y="3752850"/>
          <p14:tracePt t="17421" x="6110288" y="3752850"/>
          <p14:tracePt t="17635" x="6124575" y="3752850"/>
          <p14:tracePt t="17643" x="6153150" y="3752850"/>
          <p14:tracePt t="17651" x="6194425" y="3767138"/>
          <p14:tracePt t="17659" x="6237288" y="3781425"/>
          <p14:tracePt t="17668" x="6300788" y="3810000"/>
          <p14:tracePt t="17676" x="6384925" y="3838575"/>
          <p14:tracePt t="17684" x="6483350" y="3879850"/>
          <p14:tracePt t="17692" x="6589713" y="3894138"/>
          <p14:tracePt t="17701" x="6661150" y="3902075"/>
          <p14:tracePt t="17709" x="6773863" y="3930650"/>
          <p14:tracePt t="17717" x="6864350" y="3957638"/>
          <p14:tracePt t="17725" x="6964363" y="3957638"/>
          <p14:tracePt t="17733" x="7062788" y="3971925"/>
          <p14:tracePt t="17742" x="7161213" y="3986213"/>
          <p14:tracePt t="17750" x="7224713" y="3986213"/>
          <p14:tracePt t="17758" x="7253288" y="3986213"/>
          <p14:tracePt t="17766" x="7308850" y="3986213"/>
          <p14:tracePt t="17774" x="7366000" y="3986213"/>
          <p14:tracePt t="17783" x="7394575" y="3986213"/>
          <p14:tracePt t="17791" x="7435850" y="3971925"/>
          <p14:tracePt t="17799" x="7450138" y="3971925"/>
          <p14:tracePt t="17807" x="7464425" y="3957638"/>
          <p14:tracePt t="17815" x="7472363" y="3957638"/>
          <p14:tracePt t="17824" x="7486650" y="3943350"/>
          <p14:tracePt t="17848" x="7499350" y="3943350"/>
          <p14:tracePt t="17857" x="7513638" y="3930650"/>
          <p14:tracePt t="17873" x="7527925" y="3930650"/>
          <p14:tracePt t="17881" x="7542213" y="3930650"/>
          <p14:tracePt t="17889" x="7570788" y="3916363"/>
          <p14:tracePt t="17898" x="7599363" y="3916363"/>
          <p14:tracePt t="17906" x="7613650" y="3916363"/>
          <p14:tracePt t="17914" x="7669213" y="3916363"/>
          <p14:tracePt t="17922" x="7683500" y="3916363"/>
          <p14:tracePt t="17930" x="7712075" y="3916363"/>
          <p14:tracePt t="17939" x="7753350" y="3916363"/>
          <p14:tracePt t="17947" x="7775575" y="3916363"/>
          <p14:tracePt t="17955" x="7816850" y="3916363"/>
          <p14:tracePt t="17963" x="7831138" y="3916363"/>
          <p14:tracePt t="17972" x="7874000" y="3916363"/>
          <p14:tracePt t="17980" x="7888288" y="3902075"/>
          <p14:tracePt t="17988" x="7916863" y="3902075"/>
          <p14:tracePt t="17996" x="7931150" y="3902075"/>
          <p14:tracePt t="18004" x="7958138" y="3902075"/>
          <p14:tracePt t="18013" x="7972425" y="3902075"/>
          <p14:tracePt t="18021" x="7986713" y="3902075"/>
          <p14:tracePt t="18029" x="8001000" y="3902075"/>
          <p14:tracePt t="18037" x="8015288" y="3902075"/>
          <p14:tracePt t="18045" x="8029575" y="3902075"/>
          <p14:tracePt t="18054" x="8043863" y="3894138"/>
          <p14:tracePt t="18062" x="8058150" y="3894138"/>
          <p14:tracePt t="18070" x="8070850" y="3894138"/>
          <p14:tracePt t="18079" x="8078788" y="3894138"/>
          <p14:tracePt t="18087" x="8093075" y="3894138"/>
          <p14:tracePt t="18095" x="8107363" y="3894138"/>
          <p14:tracePt t="18111" x="8121650" y="3894138"/>
          <p14:tracePt t="18128" x="8134350" y="3894138"/>
          <p14:tracePt t="18464" x="8078788" y="3894138"/>
          <p14:tracePt t="18473" x="8001000" y="3894138"/>
          <p14:tracePt t="18481" x="7845425" y="3916363"/>
          <p14:tracePt t="18489" x="7640638" y="3943350"/>
          <p14:tracePt t="18497" x="7296150" y="3971925"/>
          <p14:tracePt t="18506" x="7169150" y="3986213"/>
          <p14:tracePt t="18514" x="6907213" y="3986213"/>
          <p14:tracePt t="18522" x="6673850" y="3986213"/>
          <p14:tracePt t="18530" x="6442075" y="3986213"/>
          <p14:tracePt t="18538" x="6223000" y="3986213"/>
          <p14:tracePt t="18547" x="6038850" y="3986213"/>
          <p14:tracePt t="18555" x="5876925" y="3986213"/>
          <p14:tracePt t="18563" x="5792788" y="3986213"/>
          <p14:tracePt t="18571" x="5530850" y="3986213"/>
          <p14:tracePt t="18580" x="5403850" y="3986213"/>
          <p14:tracePt t="18588" x="5256213" y="3971925"/>
          <p14:tracePt t="18596" x="5114925" y="3957638"/>
          <p14:tracePt t="18604" x="4967288" y="3957638"/>
          <p14:tracePt t="18612" x="4811713" y="3957638"/>
          <p14:tracePt t="18621" x="4678363" y="3957638"/>
          <p14:tracePt t="18629" x="4522788" y="3957638"/>
          <p14:tracePt t="18637" x="4387850" y="3971925"/>
          <p14:tracePt t="18645" x="4318000" y="4000500"/>
          <p14:tracePt t="18654" x="4191000" y="4043363"/>
          <p14:tracePt t="18662" x="4098925" y="4084638"/>
          <p14:tracePt t="18670" x="4000500" y="4113213"/>
          <p14:tracePt t="18678" x="3916363" y="4156075"/>
          <p14:tracePt t="18687" x="3859213" y="4197350"/>
          <p14:tracePt t="18695" x="3830638" y="4205288"/>
          <p14:tracePt t="18703" x="3795713" y="4233863"/>
          <p14:tracePt t="18711" x="3752850" y="4248150"/>
          <p14:tracePt t="18720" x="3725863" y="4260850"/>
          <p14:tracePt t="18728" x="3711575" y="4289425"/>
          <p14:tracePt t="18736" x="3697288" y="4289425"/>
          <p14:tracePt t="18744" x="3683000" y="4289425"/>
          <p14:tracePt t="18982" x="3654425" y="4289425"/>
          <p14:tracePt t="18990" x="3613150" y="4289425"/>
          <p14:tracePt t="18999" x="3584575" y="4289425"/>
          <p14:tracePt t="19007" x="3478213" y="4303713"/>
          <p14:tracePt t="19015" x="3379788" y="4332288"/>
          <p14:tracePt t="19023" x="3267075" y="4346575"/>
          <p14:tracePt t="19032" x="3146425" y="4375150"/>
          <p14:tracePt t="19040" x="3019425" y="4402138"/>
          <p14:tracePt t="19048" x="2963863" y="4430713"/>
          <p14:tracePt t="19056" x="2828925" y="4459288"/>
          <p14:tracePt t="19064" x="2730500" y="4487863"/>
          <p14:tracePt t="19073" x="2603500" y="4522788"/>
          <p14:tracePt t="19081" x="2511425" y="4551363"/>
          <p14:tracePt t="19089" x="2413000" y="4578350"/>
          <p14:tracePt t="19097" x="2343150" y="4606925"/>
          <p14:tracePt t="19105" x="2279650" y="4635500"/>
          <p14:tracePt t="19114" x="2251075" y="4635500"/>
          <p14:tracePt t="19122" x="2208213" y="4664075"/>
          <p14:tracePt t="19130" x="2179638" y="4664075"/>
          <p14:tracePt t="19138" x="2152650" y="4678363"/>
          <p14:tracePt t="19146" x="2124075" y="4692650"/>
          <p14:tracePt t="19155" x="2109788" y="4705350"/>
          <p14:tracePt t="19163" x="2095500" y="4705350"/>
          <p14:tracePt t="19171" x="2081213" y="4719638"/>
          <p14:tracePt t="19188" x="2066925" y="4719638"/>
          <p14:tracePt t="19204" x="2052638" y="4733925"/>
          <p14:tracePt t="19221" x="2038350" y="4748213"/>
          <p14:tracePt t="19245" x="2025650" y="4762500"/>
          <p14:tracePt t="19261" x="2011363" y="4776788"/>
          <p14:tracePt t="19286" x="1997075" y="4791075"/>
          <p14:tracePt t="19311" x="1982788" y="4805363"/>
          <p14:tracePt t="19319" x="1974850" y="4805363"/>
          <p14:tracePt t="19335" x="1962150" y="4819650"/>
          <p14:tracePt t="19352" x="1947863" y="4819650"/>
          <p14:tracePt t="19360" x="1933575" y="4819650"/>
          <p14:tracePt t="19377" x="1919288" y="4819650"/>
          <p14:tracePt t="19393" x="1905000" y="4819650"/>
          <p14:tracePt t="19434" x="1890713" y="4819650"/>
          <p14:tracePt t="19524" x="1905000" y="4819650"/>
          <p14:tracePt t="19533" x="1919288" y="4819650"/>
          <p14:tracePt t="19549" x="1933575" y="4805363"/>
          <p14:tracePt t="19565" x="1947863" y="4805363"/>
          <p14:tracePt t="19582" x="1962150" y="4791075"/>
          <p14:tracePt t="19607" x="1974850" y="4791075"/>
          <p14:tracePt t="19615" x="1982788" y="4791075"/>
          <p14:tracePt t="19632" x="1982788" y="4776788"/>
          <p14:tracePt t="19640" x="1997075" y="4776788"/>
          <p14:tracePt t="19648" x="2011363" y="4776788"/>
          <p14:tracePt t="19656" x="2011363" y="4762500"/>
          <p14:tracePt t="19664" x="2025650" y="4762500"/>
          <p14:tracePt t="19672" x="2038350" y="4748213"/>
          <p14:tracePt t="19681" x="2052638" y="4748213"/>
          <p14:tracePt t="19689" x="2066925" y="4748213"/>
          <p14:tracePt t="19697" x="2066925" y="4733925"/>
          <p14:tracePt t="19705" x="2081213" y="4733925"/>
          <p14:tracePt t="19713" x="2095500" y="4733925"/>
          <p14:tracePt t="19722" x="2109788" y="4733925"/>
          <p14:tracePt t="19730" x="2124075" y="4733925"/>
          <p14:tracePt t="19738" x="2152650" y="4733925"/>
          <p14:tracePt t="19746" x="2165350" y="4733925"/>
          <p14:tracePt t="19755" x="2179638" y="4733925"/>
          <p14:tracePt t="19763" x="2193925" y="4733925"/>
          <p14:tracePt t="19771" x="2208213" y="4733925"/>
          <p14:tracePt t="19779" x="2236788" y="4733925"/>
          <p14:tracePt t="19787" x="2251075" y="4733925"/>
          <p14:tracePt t="19796" x="2265363" y="4733925"/>
          <p14:tracePt t="19812" x="2279650" y="4733925"/>
          <p14:tracePt t="19820" x="2286000" y="4733925"/>
          <p14:tracePt t="19828" x="2300288" y="4733925"/>
          <p14:tracePt t="19845" x="2314575" y="4733925"/>
          <p14:tracePt t="19861" x="2328863" y="4733925"/>
          <p14:tracePt t="19878" x="2343150" y="4748213"/>
          <p14:tracePt t="19911" x="2355850" y="4748213"/>
          <p14:tracePt t="19927" x="2370138" y="4748213"/>
          <p14:tracePt t="19943" x="2370138" y="4762500"/>
          <p14:tracePt t="19952" x="2384425" y="4762500"/>
          <p14:tracePt t="19960" x="2398713" y="4762500"/>
          <p14:tracePt t="19976" x="2413000" y="4762500"/>
          <p14:tracePt t="19985" x="2441575" y="4776788"/>
          <p14:tracePt t="19993" x="2455863" y="4776788"/>
          <p14:tracePt t="20001" x="2470150" y="4776788"/>
          <p14:tracePt t="20009" x="2497138" y="4791075"/>
          <p14:tracePt t="20017" x="2511425" y="4791075"/>
          <p14:tracePt t="20026" x="2540000" y="4791075"/>
          <p14:tracePt t="20034" x="2554288" y="4805363"/>
          <p14:tracePt t="20042" x="2582863" y="4805363"/>
          <p14:tracePt t="20050" x="2589213" y="4805363"/>
          <p14:tracePt t="20058" x="2603500" y="4819650"/>
          <p14:tracePt t="20067" x="2617788" y="4819650"/>
          <p14:tracePt t="20075" x="2632075" y="4819650"/>
          <p14:tracePt t="20083" x="2646363" y="4819650"/>
          <p14:tracePt t="20091" x="2646363" y="4832350"/>
          <p14:tracePt t="20099" x="2660650" y="4832350"/>
          <p14:tracePt t="20116" x="2673350" y="4832350"/>
          <p14:tracePt t="20133" x="2673350" y="4840288"/>
          <p14:tracePt t="20149" x="2687638" y="4840288"/>
          <p14:tracePt t="20174" x="2687638" y="4854575"/>
          <p14:tracePt t="20445" x="2701925" y="4854575"/>
          <p14:tracePt t="20453" x="2730500" y="4854575"/>
          <p14:tracePt t="20461" x="2773363" y="4854575"/>
          <p14:tracePt t="20469" x="2814638" y="4854575"/>
          <p14:tracePt t="20478" x="2871788" y="4854575"/>
          <p14:tracePt t="20486" x="2906713" y="4854575"/>
          <p14:tracePt t="20494" x="2963863" y="4854575"/>
          <p14:tracePt t="20502" x="3019425" y="4854575"/>
          <p14:tracePt t="20511" x="3062288" y="4854575"/>
          <p14:tracePt t="20519" x="3090863" y="4854575"/>
          <p14:tracePt t="20527" x="3117850" y="4854575"/>
          <p14:tracePt t="20535" x="3160713" y="4854575"/>
          <p14:tracePt t="20543" x="3203575" y="4854575"/>
          <p14:tracePt t="20552" x="3224213" y="4854575"/>
          <p14:tracePt t="20560" x="3252788" y="4854575"/>
          <p14:tracePt t="20568" x="3281363" y="4854575"/>
          <p14:tracePt t="20576" x="3308350" y="4854575"/>
          <p14:tracePt t="20585" x="3322638" y="4854575"/>
          <p14:tracePt t="20593" x="3336925" y="4854575"/>
          <p14:tracePt t="20601" x="3365500" y="4854575"/>
          <p14:tracePt t="20609" x="3379788" y="4854575"/>
          <p14:tracePt t="20617" x="3394075" y="4854575"/>
          <p14:tracePt t="20625" x="3408363" y="4854575"/>
          <p14:tracePt t="20634" x="3422650" y="4840288"/>
          <p14:tracePt t="20642" x="3435350" y="4840288"/>
          <p14:tracePt t="20650" x="3449638" y="4840288"/>
          <p14:tracePt t="20667" x="3478213" y="4832350"/>
          <p14:tracePt t="20675" x="3492500" y="4832350"/>
          <p14:tracePt t="20683" x="3506788" y="4832350"/>
          <p14:tracePt t="20691" x="3513138" y="4832350"/>
          <p14:tracePt t="20700" x="3527425" y="4832350"/>
          <p14:tracePt t="20708" x="3541713" y="4832350"/>
          <p14:tracePt t="20716" x="3556000" y="4832350"/>
          <p14:tracePt t="20724" x="3570288" y="4832350"/>
          <p14:tracePt t="20733" x="3584575" y="4832350"/>
          <p14:tracePt t="20741" x="3598863" y="4832350"/>
          <p14:tracePt t="20749" x="3613150" y="4832350"/>
          <p14:tracePt t="20757" x="3625850" y="4832350"/>
          <p14:tracePt t="20766" x="3640138" y="4832350"/>
          <p14:tracePt t="20782" x="3654425" y="4832350"/>
          <p14:tracePt t="20790" x="3668713" y="4832350"/>
          <p14:tracePt t="20798" x="3683000" y="4832350"/>
          <p14:tracePt t="20806" x="3697288" y="4832350"/>
          <p14:tracePt t="20814" x="3711575" y="4832350"/>
          <p14:tracePt t="20823" x="3725863" y="4832350"/>
          <p14:tracePt t="20831" x="3740150" y="4832350"/>
          <p14:tracePt t="20847" x="3752850" y="4832350"/>
          <p14:tracePt t="20855" x="3781425" y="4832350"/>
          <p14:tracePt t="20872" x="3795713" y="4832350"/>
          <p14:tracePt t="20880" x="3816350" y="4832350"/>
          <p14:tracePt t="20888" x="3830638" y="4832350"/>
          <p14:tracePt t="20897" x="3844925" y="4819650"/>
          <p14:tracePt t="20905" x="3859213" y="4819650"/>
          <p14:tracePt t="20913" x="3873500" y="4819650"/>
          <p14:tracePt t="20921" x="3887788" y="4819650"/>
          <p14:tracePt t="20929" x="3902075" y="4819650"/>
          <p14:tracePt t="20946" x="3916363" y="4819650"/>
          <p14:tracePt t="20962" x="3930650" y="4819650"/>
          <p14:tracePt t="21270" x="3943350" y="4819650"/>
          <p14:tracePt t="21279" x="3971925" y="4819650"/>
          <p14:tracePt t="21287" x="4014788" y="4819650"/>
          <p14:tracePt t="21295" x="4057650" y="4819650"/>
          <p14:tracePt t="21303" x="4113213" y="4819650"/>
          <p14:tracePt t="21312" x="4148138" y="4819650"/>
          <p14:tracePt t="21320" x="4205288" y="4819650"/>
          <p14:tracePt t="21328" x="4260850" y="4819650"/>
          <p14:tracePt t="21336" x="4318000" y="4819650"/>
          <p14:tracePt t="21344" x="4375150" y="4819650"/>
          <p14:tracePt t="21353" x="4424363" y="4819650"/>
          <p14:tracePt t="21361" x="4451350" y="4819650"/>
          <p14:tracePt t="21369" x="4494213" y="4819650"/>
          <p14:tracePt t="21377" x="4551363" y="4819650"/>
          <p14:tracePt t="21385" x="4578350" y="4819650"/>
          <p14:tracePt t="21394" x="4621213" y="4819650"/>
          <p14:tracePt t="21402" x="4649788" y="4819650"/>
          <p14:tracePt t="21410" x="4664075" y="4805363"/>
          <p14:tracePt t="21418" x="4692650" y="4805363"/>
          <p14:tracePt t="21427" x="4705350" y="4805363"/>
          <p14:tracePt t="21435" x="4719638" y="4805363"/>
          <p14:tracePt t="21451" x="4727575" y="4791075"/>
          <p14:tracePt t="21476" x="4741863" y="4791075"/>
          <p14:tracePt t="21517" x="4741863" y="4776788"/>
          <p14:tracePt t="21796" x="4768850" y="4776788"/>
          <p14:tracePt t="21805" x="4811713" y="4776788"/>
          <p14:tracePt t="21813" x="4854575" y="4762500"/>
          <p14:tracePt t="21821" x="4910138" y="4762500"/>
          <p14:tracePt t="21829" x="4967288" y="4748213"/>
          <p14:tracePt t="21837" x="5059363" y="4748213"/>
          <p14:tracePt t="21846" x="5157788" y="4733925"/>
          <p14:tracePt t="21854" x="5241925" y="4733925"/>
          <p14:tracePt t="21862" x="5334000" y="4719638"/>
          <p14:tracePt t="21870" x="5432425" y="4719638"/>
          <p14:tracePt t="21879" x="5545138" y="4719638"/>
          <p14:tracePt t="21887" x="5630863" y="4719638"/>
          <p14:tracePt t="21895" x="5721350" y="4719638"/>
          <p14:tracePt t="21903" x="5807075" y="4719638"/>
          <p14:tracePt t="21911" x="5891213" y="4719638"/>
          <p14:tracePt t="21920" x="5954713" y="4719638"/>
          <p14:tracePt t="21928" x="6011863" y="4719638"/>
          <p14:tracePt t="21936" x="6081713" y="4719638"/>
          <p14:tracePt t="21944" x="6138863" y="4719638"/>
          <p14:tracePt t="21953" x="6180138" y="4719638"/>
          <p14:tracePt t="21961" x="6208713" y="4719638"/>
          <p14:tracePt t="21969" x="6251575" y="4719638"/>
          <p14:tracePt t="21977" x="6272213" y="4719638"/>
          <p14:tracePt t="21985" x="6315075" y="4719638"/>
          <p14:tracePt t="21993" x="6329363" y="4719638"/>
          <p14:tracePt t="22002" x="6356350" y="4719638"/>
          <p14:tracePt t="22010" x="6370638" y="4719638"/>
          <p14:tracePt t="22018" x="6384925" y="4719638"/>
          <p14:tracePt t="22026" x="6399213" y="4719638"/>
          <p14:tracePt t="22051" x="6413500" y="4719638"/>
          <p14:tracePt t="22314" x="6427788" y="4719638"/>
          <p14:tracePt t="22322" x="6442075" y="4719638"/>
          <p14:tracePt t="22330" x="6483350" y="4719638"/>
          <p14:tracePt t="22339" x="6526213" y="4733925"/>
          <p14:tracePt t="22347" x="6561138" y="4748213"/>
          <p14:tracePt t="22355" x="6618288" y="4776788"/>
          <p14:tracePt t="22363" x="6673850" y="4805363"/>
          <p14:tracePt t="22371" x="6745288" y="4832350"/>
          <p14:tracePt t="22380" x="6829425" y="4868863"/>
          <p14:tracePt t="22388" x="6907213" y="4895850"/>
          <p14:tracePt t="22396" x="6991350" y="4924425"/>
          <p14:tracePt t="22404" x="7062788" y="4967288"/>
          <p14:tracePt t="22413" x="7132638" y="4981575"/>
          <p14:tracePt t="22421" x="7161213" y="4995863"/>
          <p14:tracePt t="22429" x="7196138" y="5010150"/>
          <p14:tracePt t="22437" x="7239000" y="5010150"/>
          <p14:tracePt t="22445" x="7267575" y="5022850"/>
          <p14:tracePt t="22454" x="7281863" y="5022850"/>
          <p14:tracePt t="22462" x="7296150" y="5022850"/>
          <p14:tracePt t="22470" x="7308850" y="5022850"/>
          <p14:tracePt t="22478" x="7323138" y="5022850"/>
          <p14:tracePt t="22495" x="7337425" y="5022850"/>
          <p14:tracePt t="22511" x="7351713" y="5022850"/>
          <p14:tracePt t="22528" x="7366000" y="5022850"/>
          <p14:tracePt t="22536" x="7366000" y="5010150"/>
          <p14:tracePt t="22544" x="7380288" y="5010150"/>
          <p14:tracePt t="22577" x="7394575" y="5010150"/>
          <p14:tracePt t="22626" x="7408863" y="5010150"/>
          <p14:tracePt t="22692" x="7423150" y="5010150"/>
          <p14:tracePt t="23029" x="7408863" y="5010150"/>
          <p14:tracePt t="23053" x="7408863" y="5022850"/>
          <p14:tracePt t="23094" x="7408863" y="5037138"/>
          <p14:tracePt t="23119" x="7408863" y="5051425"/>
          <p14:tracePt t="23127" x="7408863" y="5065713"/>
          <p14:tracePt t="23144" x="7408863" y="5094288"/>
          <p14:tracePt t="23152" x="7408863" y="5108575"/>
          <p14:tracePt t="23168" x="7423150" y="5137150"/>
          <p14:tracePt t="23177" x="7423150" y="5143500"/>
          <p14:tracePt t="23185" x="7423150" y="5157788"/>
          <p14:tracePt t="23193" x="7423150" y="5172075"/>
          <p14:tracePt t="23209" x="7423150" y="5186363"/>
          <p14:tracePt t="23226" x="7423150" y="5200650"/>
          <p14:tracePt t="23250" x="7423150" y="5213350"/>
          <p14:tracePt t="23308" x="7408863" y="5213350"/>
          <p14:tracePt t="23316" x="7408863" y="5227638"/>
          <p14:tracePt t="23341" x="7394575" y="5227638"/>
          <p14:tracePt t="23374" x="7380288" y="5227638"/>
          <p14:tracePt t="23391" x="7366000" y="5227638"/>
          <p14:tracePt t="23407" x="7351713" y="5213350"/>
          <p14:tracePt t="23424" x="7337425" y="5213350"/>
          <p14:tracePt t="23440" x="7323138" y="5200650"/>
          <p14:tracePt t="23464" x="7323138" y="5186363"/>
          <p14:tracePt t="23473" x="7308850" y="5186363"/>
          <p14:tracePt t="23513" x="7296150" y="5186363"/>
          <p14:tracePt t="23538" x="7281863" y="5186363"/>
          <p14:tracePt t="23547" x="7267575" y="5186363"/>
          <p14:tracePt t="23563" x="7253288" y="5186363"/>
          <p14:tracePt t="23571" x="7239000" y="5186363"/>
          <p14:tracePt t="23579" x="7224713" y="5186363"/>
          <p14:tracePt t="23588" x="7210425" y="5186363"/>
          <p14:tracePt t="23604" x="7196138" y="5186363"/>
          <p14:tracePt t="23620" x="7181850" y="5186363"/>
          <p14:tracePt t="23629" x="7169150" y="5186363"/>
          <p14:tracePt t="23653" x="7161213" y="5186363"/>
          <p14:tracePt t="23670" x="7146925" y="5186363"/>
          <p14:tracePt t="23695" x="7132638" y="5186363"/>
          <p14:tracePt t="23760" x="7132638" y="5172075"/>
          <p14:tracePt t="23826" x="7132638" y="5186363"/>
          <p14:tracePt t="23933" x="7132638" y="5172075"/>
          <p14:tracePt t="23998" x="7132638" y="5157788"/>
          <p14:tracePt t="24006" x="7146925" y="5157788"/>
          <p14:tracePt t="24015" x="7161213" y="5157788"/>
          <p14:tracePt t="24023" x="7169150" y="5157788"/>
          <p14:tracePt t="24031" x="7181850" y="5143500"/>
          <p14:tracePt t="24039" x="7196138" y="5143500"/>
          <p14:tracePt t="24048" x="7210425" y="5143500"/>
          <p14:tracePt t="24056" x="7224713" y="5143500"/>
          <p14:tracePt t="24064" x="7224713" y="5137150"/>
          <p14:tracePt t="24080" x="7239000" y="5137150"/>
          <p14:tracePt t="24089" x="7239000" y="5122863"/>
          <p14:tracePt t="24097" x="7253288" y="5108575"/>
          <p14:tracePt t="24113" x="7267575" y="5094288"/>
          <p14:tracePt t="24121" x="7296150" y="5065713"/>
          <p14:tracePt t="24130" x="7308850" y="5065713"/>
          <p14:tracePt t="24138" x="7337425" y="5037138"/>
          <p14:tracePt t="24146" x="7351713" y="5037138"/>
          <p14:tracePt t="24154" x="7380288" y="5037138"/>
          <p14:tracePt t="24163" x="7408863" y="5022850"/>
          <p14:tracePt t="24171" x="7435850" y="5022850"/>
          <p14:tracePt t="24179" x="7450138" y="5010150"/>
          <p14:tracePt t="24187" x="7472363" y="5010150"/>
          <p14:tracePt t="24196" x="7486650" y="5010150"/>
          <p14:tracePt t="24204" x="7499350" y="5010150"/>
          <p14:tracePt t="24212" x="7527925" y="5010150"/>
          <p14:tracePt t="24220" x="7542213" y="4995863"/>
          <p14:tracePt t="24229" x="7585075" y="4995863"/>
          <p14:tracePt t="24237" x="7599363" y="4981575"/>
          <p14:tracePt t="24245" x="7626350" y="4967288"/>
          <p14:tracePt t="24253" x="7669213" y="4967288"/>
          <p14:tracePt t="24262" x="7683500" y="4953000"/>
          <p14:tracePt t="24270" x="7712075" y="4953000"/>
          <p14:tracePt t="24278" x="7740650" y="4938713"/>
          <p14:tracePt t="24287" x="7775575" y="4938713"/>
          <p14:tracePt t="24295" x="7804150" y="4938713"/>
          <p14:tracePt t="24302" x="7831138" y="4938713"/>
          <p14:tracePt t="24311" x="7859713" y="4938713"/>
          <p14:tracePt t="24319" x="7888288" y="4938713"/>
          <p14:tracePt t="24327" x="7916863" y="4938713"/>
          <p14:tracePt t="24335" x="7943850" y="4938713"/>
          <p14:tracePt t="24343" x="7972425" y="4938713"/>
          <p14:tracePt t="24352" x="8001000" y="4938713"/>
          <p14:tracePt t="24360" x="8015288" y="4938713"/>
          <p14:tracePt t="24368" x="8043863" y="4938713"/>
          <p14:tracePt t="24376" x="8058150" y="4953000"/>
          <p14:tracePt t="24384" x="8078788" y="4953000"/>
          <p14:tracePt t="24393" x="8093075" y="4953000"/>
          <p14:tracePt t="24401" x="8107363" y="4967288"/>
          <p14:tracePt t="24409" x="8121650" y="4967288"/>
          <p14:tracePt t="24417" x="8134350" y="4981575"/>
          <p14:tracePt t="24680" x="8177213" y="4981575"/>
          <p14:tracePt t="24688" x="8220075" y="4981575"/>
          <p14:tracePt t="24697" x="8261350" y="4981575"/>
          <p14:tracePt t="24705" x="8304213" y="4981575"/>
          <p14:tracePt t="24713" x="8361363" y="4981575"/>
          <p14:tracePt t="24721" x="8410575" y="4981575"/>
          <p14:tracePt t="24730" x="8480425" y="4981575"/>
          <p14:tracePt t="24738" x="8523288" y="4981575"/>
          <p14:tracePt t="24746" x="8593138" y="4981575"/>
          <p14:tracePt t="24754" x="8650288" y="4995863"/>
          <p14:tracePt t="24763" x="8678863" y="4995863"/>
          <p14:tracePt t="24771" x="8713788" y="4995863"/>
          <p14:tracePt t="24779" x="8756650" y="5010150"/>
          <p14:tracePt t="24787" x="8797925" y="5010150"/>
          <p14:tracePt t="24795" x="8826500" y="5022850"/>
          <p14:tracePt t="24804" x="8855075" y="5022850"/>
          <p14:tracePt t="24812" x="8883650" y="5022850"/>
          <p14:tracePt t="24820" x="8910638" y="5037138"/>
          <p14:tracePt t="24829" x="8924925" y="5037138"/>
          <p14:tracePt t="24837" x="8939213" y="5037138"/>
          <p14:tracePt t="24845" x="8967788" y="5037138"/>
          <p14:tracePt t="24853" x="8982075" y="5051425"/>
          <p14:tracePt t="24862" x="8988425" y="5051425"/>
          <p14:tracePt t="24870" x="9017000" y="5051425"/>
          <p14:tracePt t="24878" x="9031288" y="5051425"/>
          <p14:tracePt t="24887" x="9059863" y="5051425"/>
          <p14:tracePt t="24895" x="9074150" y="5051425"/>
          <p14:tracePt t="24902" x="9101138" y="5051425"/>
          <p14:tracePt t="24910" x="9115425" y="5051425"/>
          <p14:tracePt t="24919" x="9129713" y="5051425"/>
          <p14:tracePt t="24927" x="9144000" y="5051425"/>
          <p14:tracePt t="24935" x="9172575" y="5051425"/>
          <p14:tracePt t="24943" x="9186863" y="5051425"/>
          <p14:tracePt t="24960" x="9201150" y="5051425"/>
          <p14:tracePt t="24976" x="9213850" y="5051425"/>
          <p14:tracePt t="24992" x="9228138" y="5051425"/>
          <p14:tracePt t="25058" x="9213850" y="5051425"/>
          <p14:tracePt t="25066" x="9201150" y="5051425"/>
          <p14:tracePt t="25075" x="9186863" y="5065713"/>
          <p14:tracePt t="25091" x="9172575" y="5080000"/>
          <p14:tracePt t="25108" x="9158288" y="5094288"/>
          <p14:tracePt t="25116" x="9144000" y="5094288"/>
          <p14:tracePt t="25124" x="9129713" y="5108575"/>
          <p14:tracePt t="25132" x="9115425" y="5108575"/>
          <p14:tracePt t="25140" x="9101138" y="5108575"/>
          <p14:tracePt t="25157" x="9086850" y="5122863"/>
          <p14:tracePt t="25165" x="9074150" y="5122863"/>
          <p14:tracePt t="25173" x="9059863" y="5122863"/>
          <p14:tracePt t="25181" x="9045575" y="5122863"/>
          <p14:tracePt t="25190" x="9031288" y="5122863"/>
          <p14:tracePt t="25206" x="9017000" y="5122863"/>
          <p14:tracePt t="25223" x="9002713" y="5122863"/>
          <p14:tracePt t="25247" x="8988425" y="5122863"/>
          <p14:tracePt t="25296" x="8988425" y="5108575"/>
          <p14:tracePt t="25313" x="8988425" y="5094288"/>
          <p14:tracePt t="25321" x="9002713" y="5094288"/>
          <p14:tracePt t="25329" x="9002713" y="5080000"/>
          <p14:tracePt t="25338" x="9017000" y="5080000"/>
          <p14:tracePt t="25346" x="9045575" y="5065713"/>
          <p14:tracePt t="25354" x="9059863" y="5065713"/>
          <p14:tracePt t="25362" x="9074150" y="5065713"/>
          <p14:tracePt t="25370" x="9086850" y="5051425"/>
          <p14:tracePt t="25379" x="9101138" y="5051425"/>
          <p14:tracePt t="25387" x="9115425" y="5051425"/>
          <p14:tracePt t="25395" x="9129713" y="5051425"/>
          <p14:tracePt t="25403" x="9144000" y="5037138"/>
          <p14:tracePt t="25411" x="9158288" y="5037138"/>
          <p14:tracePt t="25420" x="9172575" y="5037138"/>
          <p14:tracePt t="25428" x="9186863" y="5037138"/>
          <p14:tracePt t="25436" x="9213850" y="5037138"/>
          <p14:tracePt t="25444" x="9228138" y="5037138"/>
          <p14:tracePt t="25453" x="9242425" y="5022850"/>
          <p14:tracePt t="25461" x="9256713" y="5022850"/>
          <p14:tracePt t="25469" x="9271000" y="5022850"/>
          <p14:tracePt t="25477" x="9285288" y="5022850"/>
          <p14:tracePt t="25485" x="9305925" y="5022850"/>
          <p14:tracePt t="25502" x="9320213" y="5022850"/>
          <p14:tracePt t="25510" x="9334500" y="5022850"/>
          <p14:tracePt t="25518" x="9348788" y="5022850"/>
          <p14:tracePt t="25527" x="9363075" y="5022850"/>
          <p14:tracePt t="25535" x="9377363" y="5022850"/>
          <p14:tracePt t="25551" x="9391650" y="5022850"/>
          <p14:tracePt t="25568" x="9404350" y="5022850"/>
          <p14:tracePt t="25584" x="9418638" y="5022850"/>
          <p14:tracePt t="25625" x="9432925" y="5037138"/>
          <p14:tracePt t="25683" x="9447213" y="5037138"/>
          <p14:tracePt t="25732" x="9461500" y="5037138"/>
          <p14:tracePt t="25748" x="9461500" y="5051425"/>
          <p14:tracePt t="25773" x="9475788" y="5051425"/>
          <p14:tracePt t="25814" x="9490075" y="5051425"/>
          <p14:tracePt t="25822" x="9490075" y="5065713"/>
          <p14:tracePt t="25987" x="9475788" y="5065713"/>
          <p14:tracePt t="25995" x="9461500" y="5065713"/>
          <p14:tracePt t="26003" x="9461500" y="5080000"/>
          <p14:tracePt t="26011" x="9447213" y="5080000"/>
          <p14:tracePt t="26020" x="9432925" y="5094288"/>
          <p14:tracePt t="26028" x="9418638" y="5094288"/>
          <p14:tracePt t="26036" x="9404350" y="5108575"/>
          <p14:tracePt t="26044" x="9391650" y="5108575"/>
          <p14:tracePt t="26052" x="9377363" y="5122863"/>
          <p14:tracePt t="26061" x="9363075" y="5122863"/>
          <p14:tracePt t="26069" x="9348788" y="5122863"/>
          <p14:tracePt t="26077" x="9334500" y="5137150"/>
          <p14:tracePt t="26085" x="9305925" y="5137150"/>
          <p14:tracePt t="26093" x="9285288" y="5137150"/>
          <p14:tracePt t="26102" x="9271000" y="5137150"/>
          <p14:tracePt t="26110" x="9242425" y="5137150"/>
          <p14:tracePt t="26118" x="9201150" y="5143500"/>
          <p14:tracePt t="26127" x="9172575" y="5143500"/>
          <p14:tracePt t="26135" x="9129713" y="5143500"/>
          <p14:tracePt t="26143" x="9086850" y="5157788"/>
          <p14:tracePt t="26151" x="9045575" y="5172075"/>
          <p14:tracePt t="26159" x="8982075" y="5200650"/>
          <p14:tracePt t="26168" x="8910638" y="5213350"/>
          <p14:tracePt t="26176" x="8840788" y="5241925"/>
          <p14:tracePt t="26184" x="8742363" y="5270500"/>
          <p14:tracePt t="26192" x="8593138" y="5313363"/>
          <p14:tracePt t="26200" x="8451850" y="5354638"/>
          <p14:tracePt t="26209" x="8332788" y="5383213"/>
          <p14:tracePt t="26217" x="8205788" y="5411788"/>
          <p14:tracePt t="26225" x="8058150" y="5454650"/>
          <p14:tracePt t="26233" x="7916863" y="5489575"/>
          <p14:tracePt t="26242" x="7767638" y="5518150"/>
          <p14:tracePt t="26250" x="7640638" y="5545138"/>
          <p14:tracePt t="26258" x="7486650" y="5573713"/>
          <p14:tracePt t="26266" x="7351713" y="5602288"/>
          <p14:tracePt t="26275" x="7196138" y="5630863"/>
          <p14:tracePt t="26283" x="7048500" y="5645150"/>
          <p14:tracePt t="26291" x="6907213" y="5657850"/>
          <p14:tracePt t="26300" x="6759575" y="5686425"/>
          <p14:tracePt t="26308" x="6604000" y="5700713"/>
          <p14:tracePt t="26316" x="6540500" y="5715000"/>
          <p14:tracePt t="26325" x="6399213" y="5715000"/>
          <p14:tracePt t="26332" x="6257925" y="5729288"/>
          <p14:tracePt t="26341" x="6153150" y="5743575"/>
          <p14:tracePt t="26348" x="6026150" y="5757863"/>
          <p14:tracePt t="26356" x="5919788" y="5757863"/>
          <p14:tracePt t="26365" x="5835650" y="5764213"/>
          <p14:tracePt t="26373" x="5764213" y="5764213"/>
          <p14:tracePt t="26381" x="5680075" y="5764213"/>
          <p14:tracePt t="26389" x="5665788" y="5764213"/>
          <p14:tracePt t="26397" x="5602288" y="5764213"/>
          <p14:tracePt t="26406" x="5559425" y="5764213"/>
          <p14:tracePt t="26414" x="5530850" y="5764213"/>
          <p14:tracePt t="26422" x="5503863" y="5764213"/>
          <p14:tracePt t="26430" x="5475288" y="5764213"/>
          <p14:tracePt t="26438" x="5461000" y="5764213"/>
          <p14:tracePt t="26447" x="5446713" y="5764213"/>
          <p14:tracePt t="26463" x="5432425" y="5757863"/>
          <p14:tracePt t="26471" x="5432425" y="5729288"/>
          <p14:tracePt t="26480" x="5432425" y="5686425"/>
          <p14:tracePt t="26722" x="5391150" y="5686425"/>
          <p14:tracePt t="26730" x="5299075" y="5686425"/>
          <p14:tracePt t="26739" x="5186363" y="5686425"/>
          <p14:tracePt t="26747" x="5073650" y="5686425"/>
          <p14:tracePt t="26755" x="4924425" y="5686425"/>
          <p14:tracePt t="26763" x="4756150" y="5686425"/>
          <p14:tracePt t="26771" x="4551363" y="5686425"/>
          <p14:tracePt t="26780" x="4346575" y="5686425"/>
          <p14:tracePt t="26788" x="4121150" y="5686425"/>
          <p14:tracePt t="26796" x="3916363" y="5686425"/>
          <p14:tracePt t="26804" x="3830638" y="5686425"/>
          <p14:tracePt t="26812" x="3640138" y="5686425"/>
          <p14:tracePt t="26821" x="3506788" y="5686425"/>
          <p14:tracePt t="26829" x="3379788" y="5686425"/>
          <p14:tracePt t="26837" x="3267075" y="5686425"/>
          <p14:tracePt t="26845" x="3238500" y="5686425"/>
          <p14:tracePt t="26854" x="3175000" y="5672138"/>
          <p14:tracePt t="26862" x="3132138" y="5672138"/>
          <p14:tracePt t="26870" x="3105150" y="5672138"/>
          <p14:tracePt t="26878" x="3076575" y="5672138"/>
          <p14:tracePt t="26895" x="3062288" y="5657850"/>
          <p14:tracePt t="26952" x="3076575" y="5657850"/>
          <p14:tracePt t="26969" x="3105150" y="5657850"/>
          <p14:tracePt t="26977" x="3117850" y="5657850"/>
          <p14:tracePt t="26985" x="3132138" y="5657850"/>
          <p14:tracePt t="26993" x="3146425" y="5657850"/>
          <p14:tracePt t="27001" x="3160713" y="5657850"/>
          <p14:tracePt t="27010" x="3189288" y="5657850"/>
          <p14:tracePt t="27018" x="3203575" y="5657850"/>
          <p14:tracePt t="27026" x="3209925" y="5657850"/>
          <p14:tracePt t="27034" x="3224213" y="5657850"/>
          <p14:tracePt t="27043" x="3252788" y="5657850"/>
          <p14:tracePt t="27051" x="3267075" y="5657850"/>
          <p14:tracePt t="27059" x="3281363" y="5657850"/>
          <p14:tracePt t="27067" x="3295650" y="5657850"/>
          <p14:tracePt t="27075" x="3322638" y="5657850"/>
          <p14:tracePt t="27084" x="3336925" y="5657850"/>
          <p14:tracePt t="27092" x="3351213" y="5657850"/>
          <p14:tracePt t="27100" x="3365500" y="5657850"/>
          <p14:tracePt t="27108" x="3379788" y="5657850"/>
          <p14:tracePt t="27117" x="3394075" y="5657850"/>
          <p14:tracePt t="27125" x="3408363" y="5657850"/>
          <p14:tracePt t="27133" x="3422650" y="5657850"/>
          <p14:tracePt t="27149" x="3435350" y="5657850"/>
          <p14:tracePt t="27166" x="3449638" y="5672138"/>
          <p14:tracePt t="27182" x="3463925" y="5672138"/>
          <p14:tracePt t="27207" x="3478213" y="5672138"/>
          <p14:tracePt t="27240" x="3492500" y="5672138"/>
          <p14:tracePt t="27346" x="3492500" y="5686425"/>
          <p14:tracePt t="27396" x="3506788" y="5686425"/>
          <p14:tracePt t="27494" x="3513138" y="5686425"/>
          <p14:tracePt t="27503" x="3513138" y="5672138"/>
          <p14:tracePt t="27519" x="3527425" y="5672138"/>
          <p14:tracePt t="27552" x="3541713" y="5672138"/>
          <p14:tracePt t="27560" x="3541713" y="5657850"/>
          <p14:tracePt t="27569" x="3556000" y="5657850"/>
          <p14:tracePt t="27585" x="3570288" y="5657850"/>
          <p14:tracePt t="27601" x="3584575" y="5657850"/>
          <p14:tracePt t="27612" x="3598863" y="5657850"/>
          <p14:tracePt t="27626" x="3613150" y="5657850"/>
          <p14:tracePt t="27643" x="3625850" y="5657850"/>
          <p14:tracePt t="27667" x="3640138" y="5657850"/>
          <p14:tracePt t="27856" x="3640138" y="5645150"/>
          <p14:tracePt t="27864" x="3640138" y="5630863"/>
          <p14:tracePt t="27881" x="3640138" y="5616575"/>
          <p14:tracePt t="27889" x="3640138" y="5602288"/>
          <p14:tracePt t="27897" x="3640138" y="5588000"/>
          <p14:tracePt t="27905" x="3640138" y="5573713"/>
          <p14:tracePt t="27913" x="3640138" y="5559425"/>
          <p14:tracePt t="27922" x="3640138" y="5545138"/>
          <p14:tracePt t="27938" x="3654425" y="5530850"/>
          <p14:tracePt t="27955" x="3668713" y="5518150"/>
          <p14:tracePt t="27971" x="3683000" y="5518150"/>
          <p14:tracePt t="27979" x="3697288" y="5518150"/>
          <p14:tracePt t="27996" x="3711575" y="5518150"/>
          <p14:tracePt t="28004" x="3725863" y="5518150"/>
          <p14:tracePt t="28012" x="3725863" y="5530850"/>
          <p14:tracePt t="28020" x="3740150" y="5530850"/>
          <p14:tracePt t="28037" x="3752850" y="5545138"/>
          <p14:tracePt t="28053" x="3767138" y="5545138"/>
          <p14:tracePt t="28061" x="3767138" y="5559425"/>
          <p14:tracePt t="28086" x="3767138" y="5573713"/>
          <p14:tracePt t="28119" x="3767138" y="5588000"/>
          <p14:tracePt t="28152" x="3767138" y="5602288"/>
          <p14:tracePt t="28177" x="3767138" y="5616575"/>
          <p14:tracePt t="28185" x="3752850" y="5616575"/>
          <p14:tracePt t="28267" x="3752850" y="5602288"/>
          <p14:tracePt t="28275" x="3752850" y="5588000"/>
          <p14:tracePt t="28283" x="3752850" y="5573713"/>
          <p14:tracePt t="28292" x="3752850" y="5559425"/>
          <p14:tracePt t="28308" x="3752850" y="5545138"/>
          <p14:tracePt t="28316" x="3752850" y="5530850"/>
          <p14:tracePt t="28324" x="3752850" y="5518150"/>
          <p14:tracePt t="28341" x="3752850" y="5503863"/>
          <p14:tracePt t="28349" x="3767138" y="5489575"/>
          <p14:tracePt t="28366" x="3767138" y="5475288"/>
          <p14:tracePt t="28374" x="3781425" y="5475288"/>
          <p14:tracePt t="28390" x="3795713" y="5461000"/>
          <p14:tracePt t="28415" x="3810000" y="5461000"/>
          <p14:tracePt t="28998" x="3795713" y="5475288"/>
          <p14:tracePt t="29015" x="3781425" y="5489575"/>
          <p14:tracePt t="29031" x="3767138" y="5503863"/>
          <p14:tracePt t="29056" x="3767138" y="5518150"/>
          <p14:tracePt t="29072" x="3752850" y="5518150"/>
          <p14:tracePt t="29089" x="3752850" y="5530850"/>
          <p14:tracePt t="29113" x="3740150" y="5530850"/>
          <p14:tracePt t="29130" x="3740150" y="5545138"/>
          <p14:tracePt t="29138" x="3725863" y="5545138"/>
          <p14:tracePt t="29154" x="3711575" y="5545138"/>
          <p14:tracePt t="29171" x="3697288" y="5545138"/>
          <p14:tracePt t="29179" x="3697288" y="5559425"/>
          <p14:tracePt t="29187" x="3683000" y="5559425"/>
          <p14:tracePt t="29212" x="3668713" y="5559425"/>
          <p14:tracePt t="29245" x="3654425" y="5573713"/>
          <p14:tracePt t="29253" x="3640138" y="5588000"/>
          <p14:tracePt t="29261" x="3625850" y="5602288"/>
          <p14:tracePt t="29269" x="3613150" y="5616575"/>
          <p14:tracePt t="29277" x="3584575" y="5630863"/>
          <p14:tracePt t="29286" x="3570288" y="5645150"/>
          <p14:tracePt t="29294" x="3556000" y="5657850"/>
          <p14:tracePt t="29302" x="3541713" y="5672138"/>
          <p14:tracePt t="29310" x="3513138" y="5700713"/>
          <p14:tracePt t="29319" x="3506788" y="5715000"/>
          <p14:tracePt t="29327" x="3478213" y="5729288"/>
          <p14:tracePt t="29335" x="3463925" y="5729288"/>
          <p14:tracePt t="29343" x="3449638" y="5743575"/>
          <p14:tracePt t="29351" x="3435350" y="5757863"/>
          <p14:tracePt t="29360" x="3422650" y="5764213"/>
          <p14:tracePt t="29368" x="3408363" y="5764213"/>
          <p14:tracePt t="29376" x="3394075" y="5778500"/>
          <p14:tracePt t="29384" x="3365500" y="5792788"/>
          <p14:tracePt t="29392" x="3351213" y="5807075"/>
          <p14:tracePt t="29409" x="3322638" y="5821363"/>
          <p14:tracePt t="29417" x="3308350" y="5821363"/>
          <p14:tracePt t="29425" x="3281363" y="5821363"/>
          <p14:tracePt t="29433" x="3267075" y="5835650"/>
          <p14:tracePt t="29442" x="3238500" y="5835650"/>
          <p14:tracePt t="29450" x="3209925" y="5835650"/>
          <p14:tracePt t="29458" x="3203575" y="5835650"/>
          <p14:tracePt t="29466" x="3175000" y="5835650"/>
          <p14:tracePt t="29475" x="3132138" y="5835650"/>
          <p14:tracePt t="29483" x="3090863" y="5821363"/>
          <p14:tracePt t="29491" x="3076575" y="5821363"/>
          <p14:tracePt t="29499" x="3048000" y="5807075"/>
          <p14:tracePt t="29508" x="3019425" y="5792788"/>
          <p14:tracePt t="29516" x="2990850" y="5778500"/>
          <p14:tracePt t="29524" x="2949575" y="5778500"/>
          <p14:tracePt t="29533" x="2906713" y="5757863"/>
          <p14:tracePt t="29541" x="2871788" y="5743575"/>
          <p14:tracePt t="29549" x="2843213" y="5729288"/>
          <p14:tracePt t="29558" x="2828925" y="5715000"/>
          <p14:tracePt t="29566" x="2787650" y="5715000"/>
          <p14:tracePt t="29574" x="2759075" y="5686425"/>
          <p14:tracePt t="29581" x="2730500" y="5686425"/>
          <p14:tracePt t="29590" x="2701925" y="5672138"/>
          <p14:tracePt t="29598" x="2687638" y="5657850"/>
          <p14:tracePt t="29606" x="2660650" y="5657850"/>
          <p14:tracePt t="29614" x="2660650" y="5645150"/>
          <p14:tracePt t="29623" x="2646363" y="5645150"/>
          <p14:tracePt t="29631" x="2646363" y="5630863"/>
          <p14:tracePt t="29639" x="2632075" y="5630863"/>
          <p14:tracePt t="29754" x="2646363" y="5630863"/>
          <p14:tracePt t="29770" x="2660650" y="5630863"/>
          <p14:tracePt t="29779" x="2673350" y="5630863"/>
          <p14:tracePt t="29787" x="2673350" y="5616575"/>
          <p14:tracePt t="29795" x="2687638" y="5616575"/>
          <p14:tracePt t="29812" x="2701925" y="5602288"/>
          <p14:tracePt t="29828" x="2716213" y="5602288"/>
          <p14:tracePt t="29836" x="2730500" y="5602288"/>
          <p14:tracePt t="29845" x="2744788" y="5602288"/>
          <p14:tracePt t="29861" x="2759075" y="5602288"/>
          <p14:tracePt t="29869" x="2773363" y="5602288"/>
          <p14:tracePt t="29877" x="2787650" y="5602288"/>
          <p14:tracePt t="29894" x="2800350" y="5616575"/>
          <p14:tracePt t="29910" x="2814638" y="5616575"/>
          <p14:tracePt t="29927" x="2814638" y="5630863"/>
          <p14:tracePt t="29943" x="2828925" y="5630863"/>
          <p14:tracePt t="29968" x="2828925" y="5645150"/>
          <p14:tracePt t="29992" x="2828925" y="5657850"/>
          <p14:tracePt t="30033" x="2828925" y="5672138"/>
          <p14:tracePt t="30042" x="2814638" y="5672138"/>
          <p14:tracePt t="30074" x="2800350" y="5672138"/>
          <p14:tracePt t="30091" x="2787650" y="5672138"/>
          <p14:tracePt t="30099" x="2787650" y="5657850"/>
          <p14:tracePt t="30107" x="2787650" y="5645150"/>
          <p14:tracePt t="30116" x="2787650" y="5630863"/>
          <p14:tracePt t="30124" x="2787650" y="5616575"/>
          <p14:tracePt t="30132" x="2787650" y="5602288"/>
          <p14:tracePt t="30140" x="2787650" y="5588000"/>
          <p14:tracePt t="30148" x="2787650" y="5573713"/>
          <p14:tracePt t="30157" x="2787650" y="5559425"/>
          <p14:tracePt t="30165" x="2800350" y="5559425"/>
          <p14:tracePt t="30173" x="2814638" y="5545138"/>
          <p14:tracePt t="30181" x="2828925" y="5545138"/>
          <p14:tracePt t="30198" x="2843213" y="5545138"/>
          <p14:tracePt t="30206" x="2857500" y="5545138"/>
          <p14:tracePt t="30214" x="2871788" y="5545138"/>
          <p14:tracePt t="30222" x="2886075" y="5545138"/>
          <p14:tracePt t="30231" x="2892425" y="5545138"/>
          <p14:tracePt t="30239" x="2921000" y="5545138"/>
          <p14:tracePt t="30247" x="2949575" y="5545138"/>
          <p14:tracePt t="30255" x="2978150" y="5545138"/>
          <p14:tracePt t="30264" x="3005138" y="5545138"/>
          <p14:tracePt t="30272" x="3019425" y="5545138"/>
          <p14:tracePt t="30280" x="3048000" y="5545138"/>
          <p14:tracePt t="30288" x="3062288" y="5545138"/>
          <p14:tracePt t="30296" x="3090863" y="5545138"/>
          <p14:tracePt t="30313" x="3105150" y="5545138"/>
          <p14:tracePt t="30321" x="3117850" y="5545138"/>
          <p14:tracePt t="30346" x="3132138" y="5545138"/>
          <p14:tracePt t="30370" x="3146425" y="5545138"/>
          <p14:tracePt t="30387" x="3146425" y="5559425"/>
          <p14:tracePt t="30395" x="3146425" y="5573713"/>
          <p14:tracePt t="30404" x="3160713" y="5588000"/>
          <p14:tracePt t="30412" x="3160713" y="5602288"/>
          <p14:tracePt t="30428" x="3175000" y="5616575"/>
          <p14:tracePt t="30444" x="3175000" y="5630863"/>
          <p14:tracePt t="30461" x="3175000" y="5645150"/>
          <p14:tracePt t="30485" x="3175000" y="5657850"/>
          <p14:tracePt t="30518" x="3175000" y="5672138"/>
          <p14:tracePt t="30658" x="3175000" y="5657850"/>
          <p14:tracePt t="30674" x="3175000" y="5645150"/>
          <p14:tracePt t="30682" x="3175000" y="5630863"/>
          <p14:tracePt t="30691" x="3175000" y="5616575"/>
          <p14:tracePt t="30700" x="3175000" y="5602288"/>
          <p14:tracePt t="30716" x="3175000" y="5588000"/>
          <p14:tracePt t="30724" x="3175000" y="5573713"/>
          <p14:tracePt t="30733" x="3175000" y="5559425"/>
          <p14:tracePt t="30741" x="3160713" y="5559425"/>
          <p14:tracePt t="30749" x="3160713" y="5545138"/>
          <p14:tracePt t="30756" x="3146425" y="5545138"/>
          <p14:tracePt t="30765" x="3146425" y="5530850"/>
          <p14:tracePt t="30797" x="3132138" y="5518150"/>
          <p14:tracePt t="30830" x="3132138" y="5503863"/>
          <p14:tracePt t="30855" x="3132138" y="5489575"/>
          <p14:tracePt t="30929" x="3146425" y="5489575"/>
          <p14:tracePt t="30954" x="3146425" y="5475288"/>
          <p14:tracePt t="30978" x="3160713" y="5475288"/>
          <p14:tracePt t="30986" x="3160713" y="5461000"/>
          <p14:tracePt t="31027" x="3175000" y="5461000"/>
          <p14:tracePt t="31036" x="3175000" y="5454650"/>
          <p14:tracePt t="31068" x="3189288" y="5454650"/>
          <p14:tracePt t="31077" x="3203575" y="5454650"/>
          <p14:tracePt t="31093" x="3209925" y="5454650"/>
          <p14:tracePt t="31101" x="3224213" y="5454650"/>
          <p14:tracePt t="31110" x="3238500" y="5454650"/>
          <p14:tracePt t="31126" x="3252788" y="5454650"/>
          <p14:tracePt t="31134" x="3267075" y="5461000"/>
          <p14:tracePt t="31142" x="3281363" y="5461000"/>
          <p14:tracePt t="31151" x="3295650" y="5461000"/>
          <p14:tracePt t="31167" x="3308350" y="5461000"/>
          <p14:tracePt t="31184" x="3322638" y="5461000"/>
          <p14:tracePt t="31216" x="3336925" y="5461000"/>
          <p14:tracePt t="31241" x="3351213" y="5461000"/>
          <p14:tracePt t="31266" x="3365500" y="5461000"/>
          <p14:tracePt t="31282" x="3379788" y="5461000"/>
          <p14:tracePt t="31299" x="3394075" y="5461000"/>
          <p14:tracePt t="31315" x="3408363" y="5461000"/>
          <p14:tracePt t="31332" x="3422650" y="5461000"/>
          <p14:tracePt t="31340" x="3435350" y="5461000"/>
          <p14:tracePt t="31356" x="3449638" y="5461000"/>
          <p14:tracePt t="31364" x="3463925" y="5461000"/>
          <p14:tracePt t="31381" x="3478213" y="5461000"/>
          <p14:tracePt t="31389" x="3492500" y="5461000"/>
          <p14:tracePt t="31405" x="3506788" y="5461000"/>
          <p14:tracePt t="31422" x="3513138" y="5461000"/>
          <p14:tracePt t="31430" x="3527425" y="5461000"/>
          <p14:tracePt t="31455" x="3541713" y="5461000"/>
          <p14:tracePt t="31463" x="3556000" y="5461000"/>
          <p14:tracePt t="31479" x="3570288" y="5461000"/>
          <p14:tracePt t="31496" x="3584575" y="5461000"/>
          <p14:tracePt t="31504" x="3584575" y="5454650"/>
          <p14:tracePt t="31512" x="3598863" y="5454650"/>
          <p14:tracePt t="31520" x="3613150" y="5454650"/>
          <p14:tracePt t="31537" x="3625850" y="5454650"/>
          <p14:tracePt t="31545" x="3640138" y="5454650"/>
          <p14:tracePt t="31553" x="3654425" y="5454650"/>
          <p14:tracePt t="31570" x="3668713" y="5454650"/>
          <p14:tracePt t="31578" x="3683000" y="5454650"/>
          <p14:tracePt t="31595" x="3697288" y="5454650"/>
          <p14:tracePt t="31611" x="3711575" y="5454650"/>
          <p14:tracePt t="31620" x="3725863" y="5454650"/>
          <p14:tracePt t="31635" x="3740150" y="5454650"/>
          <p14:tracePt t="31644" x="3752850" y="5454650"/>
          <p14:tracePt t="31660" x="3767138" y="5454650"/>
          <p14:tracePt t="31676" x="3767138" y="5461000"/>
          <p14:tracePt t="31685" x="3781425" y="5461000"/>
          <p14:tracePt t="31709" x="3795713" y="5461000"/>
          <p14:tracePt t="31936" x="3810000" y="5461000"/>
          <p14:tracePt t="31944" x="3816350" y="5461000"/>
          <p14:tracePt t="31952" x="3844925" y="5461000"/>
          <p14:tracePt t="31960" x="3887788" y="5461000"/>
          <p14:tracePt t="31968" x="3930650" y="5461000"/>
          <p14:tracePt t="31977" x="3986213" y="5454650"/>
          <p14:tracePt t="31985" x="4070350" y="5454650"/>
          <p14:tracePt t="31993" x="4148138" y="5440363"/>
          <p14:tracePt t="32001" x="4233863" y="5440363"/>
          <p14:tracePt t="32010" x="4318000" y="5426075"/>
          <p14:tracePt t="32018" x="4465638" y="5411788"/>
          <p14:tracePt t="32026" x="4578350" y="5397500"/>
          <p14:tracePt t="32034" x="4692650" y="5368925"/>
          <p14:tracePt t="32042" x="4741863" y="5340350"/>
          <p14:tracePt t="32050" x="4854575" y="5327650"/>
          <p14:tracePt t="32059" x="4938713" y="5284788"/>
          <p14:tracePt t="32067" x="5030788" y="5241925"/>
          <p14:tracePt t="32075" x="5114925" y="5213350"/>
          <p14:tracePt t="32083" x="5172075" y="5172075"/>
          <p14:tracePt t="32091" x="5186363" y="5157788"/>
          <p14:tracePt t="32100" x="5227638" y="5137150"/>
          <p14:tracePt t="32108" x="5241925" y="5108575"/>
          <p14:tracePt t="32116" x="5256213" y="5080000"/>
          <p14:tracePt t="32124" x="5270500" y="5051425"/>
          <p14:tracePt t="32133" x="5270500" y="5037138"/>
          <p14:tracePt t="32141" x="5270500" y="5022850"/>
          <p14:tracePt t="32157" x="5256213" y="5022850"/>
          <p14:tracePt t="32165" x="5213350" y="5022850"/>
          <p14:tracePt t="32174" x="5172075" y="5037138"/>
          <p14:tracePt t="32182" x="5100638" y="5080000"/>
          <p14:tracePt t="32190" x="5030788" y="5143500"/>
          <p14:tracePt t="32198" x="4995863" y="5186363"/>
          <p14:tracePt t="32206" x="4938713" y="5241925"/>
          <p14:tracePt t="32215" x="4924425" y="5270500"/>
          <p14:tracePt t="32223" x="4895850" y="5299075"/>
          <p14:tracePt t="32231" x="4868863" y="5340350"/>
          <p14:tracePt t="32240" x="4868863" y="5354638"/>
          <p14:tracePt t="32248" x="4868863" y="5383213"/>
          <p14:tracePt t="32272" x="4895850" y="5383213"/>
          <p14:tracePt t="32280" x="4938713" y="5383213"/>
          <p14:tracePt t="32289" x="4995863" y="5383213"/>
          <p14:tracePt t="32297" x="5045075" y="5354638"/>
          <p14:tracePt t="32305" x="5114925" y="5327650"/>
          <p14:tracePt t="32313" x="5157788" y="5284788"/>
          <p14:tracePt t="32322" x="5213350" y="5256213"/>
          <p14:tracePt t="32330" x="5284788" y="5213350"/>
          <p14:tracePt t="32338" x="5313363" y="5200650"/>
          <p14:tracePt t="32346" x="5348288" y="5172075"/>
          <p14:tracePt t="32354" x="5376863" y="5157788"/>
          <p14:tracePt t="32363" x="5418138" y="5143500"/>
          <p14:tracePt t="32371" x="5432425" y="5143500"/>
          <p14:tracePt t="32379" x="5461000" y="5143500"/>
          <p14:tracePt t="32387" x="5475288" y="5143500"/>
          <p14:tracePt t="32404" x="5489575" y="5143500"/>
          <p14:tracePt t="32437" x="5489575" y="5172075"/>
          <p14:tracePt t="32445" x="5475288" y="5200650"/>
          <p14:tracePt t="32454" x="5461000" y="5213350"/>
          <p14:tracePt t="32461" x="5446713" y="5241925"/>
          <p14:tracePt t="32469" x="5446713" y="5270500"/>
          <p14:tracePt t="32478" x="5432425" y="5299075"/>
          <p14:tracePt t="32486" x="5418138" y="5327650"/>
          <p14:tracePt t="32494" x="5418138" y="5340350"/>
          <p14:tracePt t="32502" x="5418138" y="5368925"/>
          <p14:tracePt t="32510" x="5418138" y="5383213"/>
          <p14:tracePt t="32519" x="5418138" y="5397500"/>
          <p14:tracePt t="32543" x="5432425" y="5397500"/>
          <p14:tracePt t="32552" x="5446713" y="5397500"/>
          <p14:tracePt t="32568" x="5461000" y="5397500"/>
          <p14:tracePt t="32584" x="5475288" y="5383213"/>
          <p14:tracePt t="32593" x="5475288" y="5368925"/>
          <p14:tracePt t="32601" x="5489575" y="5354638"/>
          <p14:tracePt t="32617" x="5503863" y="5340350"/>
          <p14:tracePt t="32765" x="5489575" y="5340350"/>
          <p14:tracePt t="32856" x="5475288" y="5340350"/>
          <p14:tracePt t="32889" x="5461000" y="5340350"/>
          <p14:tracePt t="32905" x="5461000" y="5354638"/>
          <p14:tracePt t="32921" x="5446713" y="5354638"/>
          <p14:tracePt t="32946" x="5446713" y="5368925"/>
          <p14:tracePt t="32954" x="5432425" y="5368925"/>
          <p14:tracePt t="32987" x="5418138" y="5368925"/>
          <p14:tracePt t="33061" x="5418138" y="5383213"/>
          <p14:tracePt t="33143" x="5418138" y="5397500"/>
          <p14:tracePt t="33176" x="5418138" y="5411788"/>
          <p14:tracePt t="33201" x="5418138" y="5426075"/>
          <p14:tracePt t="33209" x="5403850" y="5440363"/>
          <p14:tracePt t="33217" x="5403850" y="5454650"/>
          <p14:tracePt t="33234" x="5403850" y="5461000"/>
          <p14:tracePt t="33242" x="5403850" y="5475288"/>
          <p14:tracePt t="33250" x="5403850" y="5489575"/>
          <p14:tracePt t="33267" x="5403850" y="5503863"/>
          <p14:tracePt t="33275" x="5403850" y="5518150"/>
          <p14:tracePt t="33291" x="5403850" y="5530850"/>
          <p14:tracePt t="33308" x="5403850" y="5545138"/>
          <p14:tracePt t="33324" x="5418138" y="5545138"/>
          <p14:tracePt t="33333" x="5418138" y="5559425"/>
          <p14:tracePt t="33349" x="5432425" y="5573713"/>
          <p14:tracePt t="33365" x="5446713" y="5573713"/>
          <p14:tracePt t="33382" x="5446713" y="5588000"/>
          <p14:tracePt t="33390" x="5461000" y="5588000"/>
          <p14:tracePt t="33439" x="5475288" y="5588000"/>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7EDE23-9A36-41C3-EDD4-C33BB7A575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A47C48-57AF-99DE-B1E3-659A6A45A975}"/>
              </a:ext>
            </a:extLst>
          </p:cNvPr>
          <p:cNvSpPr>
            <a:spLocks noGrp="1"/>
          </p:cNvSpPr>
          <p:nvPr>
            <p:ph type="title"/>
          </p:nvPr>
        </p:nvSpPr>
        <p:spPr/>
        <p:txBody>
          <a:bodyPr/>
          <a:lstStyle/>
          <a:p>
            <a:r>
              <a:rPr lang="en-CA" dirty="0"/>
              <a:t>Experimental Results</a:t>
            </a:r>
          </a:p>
        </p:txBody>
      </p:sp>
      <p:sp>
        <p:nvSpPr>
          <p:cNvPr id="6" name="Content Placeholder 5">
            <a:extLst>
              <a:ext uri="{FF2B5EF4-FFF2-40B4-BE49-F238E27FC236}">
                <a16:creationId xmlns:a16="http://schemas.microsoft.com/office/drawing/2014/main" id="{8FDC7A44-03D7-6407-07E3-67E264008E35}"/>
              </a:ext>
            </a:extLst>
          </p:cNvPr>
          <p:cNvSpPr>
            <a:spLocks noGrp="1"/>
          </p:cNvSpPr>
          <p:nvPr>
            <p:ph idx="1"/>
          </p:nvPr>
        </p:nvSpPr>
        <p:spPr>
          <a:xfrm>
            <a:off x="700636" y="2221992"/>
            <a:ext cx="10691264" cy="3739896"/>
          </a:xfrm>
        </p:spPr>
        <p:txBody>
          <a:bodyPr/>
          <a:lstStyle/>
          <a:p>
            <a:pPr marL="0" indent="0">
              <a:buNone/>
            </a:pPr>
            <a:r>
              <a:rPr lang="en-CA" dirty="0"/>
              <a:t>Baseline:</a:t>
            </a:r>
          </a:p>
          <a:p>
            <a:r>
              <a:rPr lang="en-CA" dirty="0"/>
              <a:t>We adopt the paper Show, Attend, and Tell (SAT) as our baseline</a:t>
            </a:r>
          </a:p>
          <a:p>
            <a:pPr lvl="1"/>
            <a:endParaRPr lang="en-CA" dirty="0"/>
          </a:p>
          <a:p>
            <a:r>
              <a:rPr lang="en-CA" dirty="0"/>
              <a:t>Encoder: CNN based on Resnet and pretrained on ImageNet</a:t>
            </a:r>
          </a:p>
          <a:p>
            <a:pPr lvl="1"/>
            <a:endParaRPr lang="en-CA" dirty="0"/>
          </a:p>
          <a:p>
            <a:r>
              <a:rPr lang="en-CA" dirty="0"/>
              <a:t>Decoder: attention-based LSTM</a:t>
            </a:r>
          </a:p>
          <a:p>
            <a:pPr lvl="1"/>
            <a:endParaRPr lang="en-CA" dirty="0"/>
          </a:p>
          <a:p>
            <a:r>
              <a:rPr lang="en-CA" dirty="0"/>
              <a:t>Utilizes greedy decoding</a:t>
            </a:r>
          </a:p>
        </p:txBody>
      </p:sp>
      <p:pic>
        <p:nvPicPr>
          <p:cNvPr id="4" name="Audio 3">
            <a:extLst>
              <a:ext uri="{FF2B5EF4-FFF2-40B4-BE49-F238E27FC236}">
                <a16:creationId xmlns:a16="http://schemas.microsoft.com/office/drawing/2014/main" id="{14724C59-22FF-00E5-BDA6-418291DC3E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75853499"/>
      </p:ext>
    </p:extLst>
  </p:cSld>
  <p:clrMapOvr>
    <a:masterClrMapping/>
  </p:clrMapOvr>
  <mc:AlternateContent xmlns:mc="http://schemas.openxmlformats.org/markup-compatibility/2006">
    <mc:Choice xmlns:p14="http://schemas.microsoft.com/office/powerpoint/2010/main" Requires="p14">
      <p:transition spd="slow" p14:dur="2000" advTm="36800"/>
    </mc:Choice>
    <mc:Fallback>
      <p:transition spd="slow" advTm="36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796" x="5475288" y="5573713"/>
          <p14:tracePt t="805" x="5475288" y="5559425"/>
          <p14:tracePt t="813" x="5475288" y="5545138"/>
          <p14:tracePt t="821" x="5461000" y="5530850"/>
          <p14:tracePt t="829" x="5461000" y="5503863"/>
          <p14:tracePt t="837" x="5461000" y="5489575"/>
          <p14:tracePt t="846" x="5461000" y="5475288"/>
          <p14:tracePt t="854" x="5446713" y="5475288"/>
          <p14:tracePt t="862" x="5446713" y="5461000"/>
          <p14:tracePt t="870" x="5446713" y="5454650"/>
          <p14:tracePt t="879" x="5446713" y="5440363"/>
          <p14:tracePt t="895" x="5432425" y="5426075"/>
          <p14:tracePt t="903" x="5432425" y="5411788"/>
          <p14:tracePt t="919" x="5432425" y="5397500"/>
          <p14:tracePt t="928" x="5432425" y="5383213"/>
          <p14:tracePt t="936" x="5432425" y="5368925"/>
          <p14:tracePt t="953" x="5432425" y="5354638"/>
          <p14:tracePt t="961" x="5432425" y="5340350"/>
          <p14:tracePt t="969" x="5432425" y="5327650"/>
          <p14:tracePt t="977" x="5446713" y="5313363"/>
          <p14:tracePt t="985" x="5446713" y="5299075"/>
          <p14:tracePt t="993" x="5461000" y="5284788"/>
          <p14:tracePt t="1010" x="5475288" y="5284788"/>
          <p14:tracePt t="1018" x="5475288" y="5270500"/>
          <p14:tracePt t="1043" x="5489575" y="5270500"/>
          <p14:tracePt t="1084" x="5503863" y="5270500"/>
          <p14:tracePt t="1117" x="5518150" y="5270500"/>
          <p14:tracePt t="1141" x="5530850" y="5270500"/>
          <p14:tracePt t="1158" x="5545138" y="5270500"/>
          <p14:tracePt t="1183" x="5559425" y="5270500"/>
          <p14:tracePt t="1199" x="5559425" y="5284788"/>
          <p14:tracePt t="1240" x="5559425" y="5299075"/>
          <p14:tracePt t="1273" x="5559425" y="5313363"/>
          <p14:tracePt t="1306" x="5559425" y="5327650"/>
          <p14:tracePt t="1330" x="5559425" y="5340350"/>
          <p14:tracePt t="1355" x="5545138" y="5354638"/>
          <p14:tracePt t="1372" x="5530850" y="5354638"/>
          <p14:tracePt t="1380" x="5530850" y="5368925"/>
          <p14:tracePt t="1396" x="5518150" y="5368925"/>
          <p14:tracePt t="1405" x="5503863" y="5368925"/>
          <p14:tracePt t="1413" x="5503863" y="5383213"/>
          <p14:tracePt t="1429" x="5489575" y="5383213"/>
          <p14:tracePt t="1454" x="5475288" y="5397500"/>
          <p14:tracePt t="1470" x="5461000" y="5397500"/>
          <p14:tracePt t="1487" x="5446713" y="5397500"/>
          <p14:tracePt t="1520" x="5432425" y="5397500"/>
          <p14:tracePt t="1536" x="5418138" y="5397500"/>
          <p14:tracePt t="1569" x="5403850" y="5397500"/>
          <p14:tracePt t="1618" x="5391150" y="5383213"/>
          <p14:tracePt t="1659" x="5391150" y="5368925"/>
          <p14:tracePt t="1700" x="5376863" y="5354638"/>
          <p14:tracePt t="1741" x="5362575" y="5354638"/>
          <p14:tracePt t="1749" x="5362575" y="5340350"/>
          <p14:tracePt t="1774" x="5362575" y="5327650"/>
          <p14:tracePt t="1799" x="5362575" y="5313363"/>
          <p14:tracePt t="1823" x="5348288" y="5313363"/>
          <p14:tracePt t="1840" x="5348288" y="5299075"/>
          <p14:tracePt t="1864" x="5334000" y="5299075"/>
          <p14:tracePt t="1881" x="5334000" y="5284788"/>
          <p14:tracePt t="1897" x="5327650" y="5270500"/>
          <p14:tracePt t="1922" x="5313363" y="5256213"/>
          <p14:tracePt t="1930" x="5313363" y="5241925"/>
          <p14:tracePt t="1938" x="5299075" y="5241925"/>
          <p14:tracePt t="1947" x="5299075" y="5227638"/>
          <p14:tracePt t="1955" x="5284788" y="5227638"/>
          <p14:tracePt t="1963" x="5284788" y="5213350"/>
          <p14:tracePt t="1971" x="5270500" y="5213350"/>
          <p14:tracePt t="1988" x="5256213" y="5200650"/>
          <p14:tracePt t="2021" x="5241925" y="5200650"/>
          <p14:tracePt t="2029" x="5241925" y="5186363"/>
          <p14:tracePt t="2127" x="5241925" y="5200650"/>
          <p14:tracePt t="2160" x="5256213" y="5200650"/>
          <p14:tracePt t="2177" x="5270500" y="5200650"/>
          <p14:tracePt t="7101" x="5256213" y="5200650"/>
          <p14:tracePt t="7108" x="5241925" y="5200650"/>
          <p14:tracePt t="7117" x="5213350" y="5200650"/>
          <p14:tracePt t="7124" x="5172075" y="5186363"/>
          <p14:tracePt t="7133" x="5143500" y="5186363"/>
          <p14:tracePt t="7143" x="5114925" y="5172075"/>
          <p14:tracePt t="7152" x="5073650" y="5157788"/>
          <p14:tracePt t="7158" x="5045075" y="5157788"/>
          <p14:tracePt t="7164" x="4995863" y="5137150"/>
          <p14:tracePt t="7172" x="4967288" y="5137150"/>
          <p14:tracePt t="7180" x="4938713" y="5122863"/>
          <p14:tracePt t="7188" x="4895850" y="5094288"/>
          <p14:tracePt t="7196" x="4883150" y="5080000"/>
          <p14:tracePt t="7205" x="4854575" y="5065713"/>
          <p14:tracePt t="7213" x="4854575" y="5037138"/>
          <p14:tracePt t="7221" x="4826000" y="5010150"/>
          <p14:tracePt t="7229" x="4826000" y="4995863"/>
          <p14:tracePt t="7238" x="4826000" y="4953000"/>
          <p14:tracePt t="7246" x="4826000" y="4910138"/>
          <p14:tracePt t="7254" x="4826000" y="4868863"/>
          <p14:tracePt t="7262" x="4826000" y="4819650"/>
          <p14:tracePt t="7270" x="4826000" y="4762500"/>
          <p14:tracePt t="7278" x="4854575" y="4692650"/>
          <p14:tracePt t="7287" x="4883150" y="4635500"/>
          <p14:tracePt t="7295" x="4910138" y="4565650"/>
          <p14:tracePt t="7303" x="4953000" y="4502150"/>
          <p14:tracePt t="7311" x="4995863" y="4430713"/>
          <p14:tracePt t="7320" x="5030788" y="4375150"/>
          <p14:tracePt t="7328" x="5073650" y="4332288"/>
          <p14:tracePt t="7336" x="5114925" y="4289425"/>
          <p14:tracePt t="7344" x="5157788" y="4248150"/>
          <p14:tracePt t="7352" x="5213350" y="4219575"/>
          <p14:tracePt t="7361" x="5256213" y="4205288"/>
          <p14:tracePt t="7369" x="5327650" y="4197350"/>
          <p14:tracePt t="7377" x="5362575" y="4184650"/>
          <p14:tracePt t="7386" x="5418138" y="4170363"/>
          <p14:tracePt t="7393" x="5489575" y="4170363"/>
          <p14:tracePt t="7402" x="5545138" y="4170363"/>
          <p14:tracePt t="7410" x="5602288" y="4170363"/>
          <p14:tracePt t="7418" x="5665788" y="4170363"/>
          <p14:tracePt t="7426" x="5721350" y="4170363"/>
          <p14:tracePt t="7435" x="5778500" y="4170363"/>
          <p14:tracePt t="7443" x="5835650" y="4184650"/>
          <p14:tracePt t="7451" x="5891213" y="4197350"/>
          <p14:tracePt t="7459" x="5919788" y="4205288"/>
          <p14:tracePt t="7468" x="5940425" y="4219575"/>
          <p14:tracePt t="7476" x="5983288" y="4233863"/>
          <p14:tracePt t="7484" x="6011863" y="4248150"/>
          <p14:tracePt t="7492" x="6026150" y="4260850"/>
          <p14:tracePt t="7500" x="6053138" y="4275138"/>
          <p14:tracePt t="7509" x="6053138" y="4289425"/>
          <p14:tracePt t="7517" x="6067425" y="4289425"/>
          <p14:tracePt t="7525" x="6067425" y="4303713"/>
          <p14:tracePt t="7533" x="6081713" y="4303713"/>
          <p14:tracePt t="7558" x="6081713" y="4318000"/>
          <p14:tracePt t="7928" x="6067425" y="4318000"/>
          <p14:tracePt t="7936" x="6038850" y="4318000"/>
          <p14:tracePt t="7944" x="5997575" y="4318000"/>
          <p14:tracePt t="7952" x="5940425" y="4318000"/>
          <p14:tracePt t="7960" x="5891213" y="4318000"/>
          <p14:tracePt t="7969" x="5835650" y="4318000"/>
          <p14:tracePt t="7977" x="5778500" y="4318000"/>
          <p14:tracePt t="7985" x="5721350" y="4318000"/>
          <p14:tracePt t="7993" x="5665788" y="4318000"/>
          <p14:tracePt t="8002" x="5602288" y="4318000"/>
          <p14:tracePt t="8010" x="5559425" y="4318000"/>
          <p14:tracePt t="8018" x="5503863" y="4318000"/>
          <p14:tracePt t="8026" x="5461000" y="4318000"/>
          <p14:tracePt t="8034" x="5418138" y="4318000"/>
          <p14:tracePt t="8043" x="5362575" y="4318000"/>
          <p14:tracePt t="8051" x="5313363" y="4318000"/>
          <p14:tracePt t="8059" x="5270500" y="4303713"/>
          <p14:tracePt t="8067" x="5213350" y="4275138"/>
          <p14:tracePt t="8076" x="5157788" y="4260850"/>
          <p14:tracePt t="8084" x="5114925" y="4248150"/>
          <p14:tracePt t="8092" x="5045075" y="4219575"/>
          <p14:tracePt t="8100" x="5010150" y="4197350"/>
          <p14:tracePt t="8108" x="4953000" y="4170363"/>
          <p14:tracePt t="8117" x="4910138" y="4127500"/>
          <p14:tracePt t="8125" x="4854575" y="4098925"/>
          <p14:tracePt t="8133" x="4811713" y="4070350"/>
          <p14:tracePt t="8141" x="4768850" y="4029075"/>
          <p14:tracePt t="8149" x="4727575" y="4000500"/>
          <p14:tracePt t="8158" x="4692650" y="3957638"/>
          <p14:tracePt t="8166" x="4649788" y="3916363"/>
          <p14:tracePt t="8174" x="4621213" y="3894138"/>
          <p14:tracePt t="8182" x="4578350" y="3852863"/>
          <p14:tracePt t="8191" x="4551363" y="3824288"/>
          <p14:tracePt t="8199" x="4508500" y="3795713"/>
          <p14:tracePt t="8207" x="4479925" y="3752850"/>
          <p14:tracePt t="8216" x="4465638" y="3740150"/>
          <p14:tracePt t="8224" x="4451350" y="3711575"/>
          <p14:tracePt t="8232" x="4424363" y="3668713"/>
          <p14:tracePt t="8241" x="4416425" y="3640138"/>
          <p14:tracePt t="8249" x="4416425" y="3613150"/>
          <p14:tracePt t="8257" x="4402138" y="3584575"/>
          <p14:tracePt t="8265" x="4402138" y="3576638"/>
          <p14:tracePt t="8273" x="4402138" y="3549650"/>
          <p14:tracePt t="8281" x="4402138" y="3535363"/>
          <p14:tracePt t="8289" x="4402138" y="3521075"/>
          <p14:tracePt t="8306" x="4402138" y="3506788"/>
          <p14:tracePt t="8347" x="4416425" y="3506788"/>
          <p14:tracePt t="8380" x="4424363" y="3506788"/>
          <p14:tracePt t="8848" x="4416425" y="3506788"/>
          <p14:tracePt t="8856" x="4402138" y="3492500"/>
          <p14:tracePt t="8864" x="4375150" y="3478213"/>
          <p14:tracePt t="8873" x="4332288" y="3463925"/>
          <p14:tracePt t="8881" x="4289425" y="3449638"/>
          <p14:tracePt t="8889" x="4233863" y="3422650"/>
          <p14:tracePt t="8897" x="4176713" y="3408363"/>
          <p14:tracePt t="8905" x="4113213" y="3379788"/>
          <p14:tracePt t="8914" x="4070350" y="3351213"/>
          <p14:tracePt t="8922" x="4014788" y="3322638"/>
          <p14:tracePt t="8930" x="3986213" y="3322638"/>
          <p14:tracePt t="8938" x="3902075" y="3281363"/>
          <p14:tracePt t="8946" x="3887788" y="3273425"/>
          <p14:tracePt t="8955" x="3816350" y="3244850"/>
          <p14:tracePt t="8963" x="3781425" y="3232150"/>
          <p14:tracePt t="8971" x="3740150" y="3203575"/>
          <p14:tracePt t="8979" x="3697288" y="3175000"/>
          <p14:tracePt t="8988" x="3640138" y="3160713"/>
          <p14:tracePt t="8996" x="3598863" y="3132138"/>
          <p14:tracePt t="9004" x="3527425" y="3105150"/>
          <p14:tracePt t="9012" x="3478213" y="3076575"/>
          <p14:tracePt t="9020" x="3408363" y="3048000"/>
          <p14:tracePt t="9029" x="3322638" y="3019425"/>
          <p14:tracePt t="9037" x="3238500" y="3005138"/>
          <p14:tracePt t="9045" x="3160713" y="2978150"/>
          <p14:tracePt t="9053" x="3076575" y="2955925"/>
          <p14:tracePt t="9062" x="2990850" y="2927350"/>
          <p14:tracePt t="9070" x="2921000" y="2900363"/>
          <p14:tracePt t="9078" x="2843213" y="2886075"/>
          <p14:tracePt t="9086" x="2759075" y="2857500"/>
          <p14:tracePt t="9094" x="2673350" y="2843213"/>
          <p14:tracePt t="9103" x="2589213" y="2828925"/>
          <p14:tracePt t="9111" x="2525713" y="2814638"/>
          <p14:tracePt t="9119" x="2455863" y="2814638"/>
          <p14:tracePt t="9127" x="2384425" y="2814638"/>
          <p14:tracePt t="9135" x="2314575" y="2814638"/>
          <p14:tracePt t="9144" x="2279650" y="2814638"/>
          <p14:tracePt t="9152" x="2222500" y="2814638"/>
          <p14:tracePt t="9160" x="2193925" y="2814638"/>
          <p14:tracePt t="9168" x="2152650" y="2814638"/>
          <p14:tracePt t="9177" x="2095500" y="2828925"/>
          <p14:tracePt t="9185" x="2081213" y="2843213"/>
          <p14:tracePt t="9193" x="2052638" y="2857500"/>
          <p14:tracePt t="9201" x="2025650" y="2886075"/>
          <p14:tracePt t="9210" x="1997075" y="2927350"/>
          <p14:tracePt t="9218" x="1982788" y="2955925"/>
          <p14:tracePt t="9226" x="1974850" y="2990850"/>
          <p14:tracePt t="9234" x="1962150" y="3048000"/>
          <p14:tracePt t="9242" x="1947863" y="3105150"/>
          <p14:tracePt t="9250" x="1933575" y="3175000"/>
          <p14:tracePt t="9259" x="1919288" y="3244850"/>
          <p14:tracePt t="9267" x="1905000" y="3322638"/>
          <p14:tracePt t="9275" x="1905000" y="3394075"/>
          <p14:tracePt t="9283" x="1890713" y="3463925"/>
          <p14:tracePt t="9292" x="1890713" y="3492500"/>
          <p14:tracePt t="9300" x="1890713" y="3549650"/>
          <p14:tracePt t="9308" x="1890713" y="3576638"/>
          <p14:tracePt t="9316" x="1905000" y="3625850"/>
          <p14:tracePt t="9324" x="1919288" y="3640138"/>
          <p14:tracePt t="9333" x="1947863" y="3654425"/>
          <p14:tracePt t="9341" x="1974850" y="3654425"/>
          <p14:tracePt t="9349" x="2025650" y="3654425"/>
          <p14:tracePt t="9357" x="2109788" y="3640138"/>
          <p14:tracePt t="9366" x="2152650" y="3613150"/>
          <p14:tracePt t="9374" x="2265363" y="3549650"/>
          <p14:tracePt t="9382" x="2300288" y="3506788"/>
          <p14:tracePt t="9391" x="2441575" y="3365500"/>
          <p14:tracePt t="9399" x="2482850" y="3308350"/>
          <p14:tracePt t="9407" x="2554288" y="3232150"/>
          <p14:tracePt t="9415" x="2603500" y="3117850"/>
          <p14:tracePt t="9424" x="2660650" y="3033713"/>
          <p14:tracePt t="9431" x="2701925" y="2955925"/>
          <p14:tracePt t="9439" x="2730500" y="2871788"/>
          <p14:tracePt t="9448" x="2744788" y="2800350"/>
          <p14:tracePt t="9456" x="2744788" y="2730500"/>
          <p14:tracePt t="9464" x="2744788" y="2701925"/>
          <p14:tracePt t="9472" x="2744788" y="2638425"/>
          <p14:tracePt t="9481" x="2744788" y="2624138"/>
          <p14:tracePt t="9489" x="2730500" y="2582863"/>
          <p14:tracePt t="9497" x="2701925" y="2568575"/>
          <p14:tracePt t="9505" x="2673350" y="2554288"/>
          <p14:tracePt t="9513" x="2632075" y="2554288"/>
          <p14:tracePt t="9522" x="2589213" y="2554288"/>
          <p14:tracePt t="9530" x="2568575" y="2554288"/>
          <p14:tracePt t="9538" x="2511425" y="2582863"/>
          <p14:tracePt t="9546" x="2482850" y="2609850"/>
          <p14:tracePt t="9555" x="2470150" y="2624138"/>
          <p14:tracePt t="9563" x="2441575" y="2652713"/>
          <p14:tracePt t="9571" x="2427288" y="2687638"/>
          <p14:tracePt t="9579" x="2413000" y="2701925"/>
          <p14:tracePt t="9587" x="2398713" y="2730500"/>
          <p14:tracePt t="9596" x="2398713" y="2759075"/>
          <p14:tracePt t="9604" x="2398713" y="2773363"/>
          <p14:tracePt t="9612" x="2398713" y="2787650"/>
          <p14:tracePt t="9620" x="2398713" y="2814638"/>
          <p14:tracePt t="9628" x="2398713" y="2828925"/>
          <p14:tracePt t="9637" x="2413000" y="2843213"/>
          <p14:tracePt t="9645" x="2427288" y="2857500"/>
          <p14:tracePt t="9653" x="2455863" y="2871788"/>
          <p14:tracePt t="9661" x="2482850" y="2886075"/>
          <p14:tracePt t="9670" x="2482850" y="2900363"/>
          <p14:tracePt t="9678" x="2525713" y="2914650"/>
          <p14:tracePt t="9686" x="2568575" y="2914650"/>
          <p14:tracePt t="9694" x="2589213" y="2927350"/>
          <p14:tracePt t="9702" x="2632075" y="2941638"/>
          <p14:tracePt t="9711" x="2673350" y="2941638"/>
          <p14:tracePt t="9719" x="2730500" y="2941638"/>
          <p14:tracePt t="9727" x="2773363" y="2941638"/>
          <p14:tracePt t="9735" x="2800350" y="2941638"/>
          <p14:tracePt t="9743" x="2843213" y="2941638"/>
          <p14:tracePt t="9752" x="2871788" y="2941638"/>
          <p14:tracePt t="9760" x="2892425" y="2941638"/>
          <p14:tracePt t="9768" x="2935288" y="2941638"/>
          <p14:tracePt t="9776" x="2963863" y="2927350"/>
          <p14:tracePt t="9785" x="2990850" y="2914650"/>
          <p14:tracePt t="9793" x="3005138" y="2914650"/>
          <p14:tracePt t="9801" x="3033713" y="2900363"/>
          <p14:tracePt t="9809" x="3048000" y="2886075"/>
          <p14:tracePt t="9818" x="3062288" y="2871788"/>
          <p14:tracePt t="9826" x="3076575" y="2857500"/>
          <p14:tracePt t="9834" x="3090863" y="2843213"/>
          <p14:tracePt t="9842" x="3090863" y="2828925"/>
          <p14:tracePt t="9859" x="3090863" y="2814638"/>
          <p14:tracePt t="9867" x="3090863" y="2800350"/>
          <p14:tracePt t="9875" x="3090863" y="2787650"/>
          <p14:tracePt t="9883" x="3090863" y="2773363"/>
          <p14:tracePt t="9900" x="3062288" y="2759075"/>
          <p14:tracePt t="9908" x="3048000" y="2759075"/>
          <p14:tracePt t="9916" x="3019425" y="2759075"/>
          <p14:tracePt t="9924" x="2978150" y="2759075"/>
          <p14:tracePt t="9933" x="2949575" y="2744788"/>
          <p14:tracePt t="9941" x="2906713" y="2744788"/>
          <p14:tracePt t="9950" x="2871788" y="2744788"/>
          <p14:tracePt t="9958" x="2828925" y="2744788"/>
          <p14:tracePt t="9966" x="2773363" y="2744788"/>
          <p14:tracePt t="9974" x="2716213" y="2744788"/>
          <p14:tracePt t="9983" x="2660650" y="2744788"/>
          <p14:tracePt t="9991" x="2632075" y="2744788"/>
          <p14:tracePt t="9999" x="2589213" y="2744788"/>
          <p14:tracePt t="10007" x="2568575" y="2773363"/>
          <p14:tracePt t="10015" x="2540000" y="2787650"/>
          <p14:tracePt t="10024" x="2525713" y="2800350"/>
          <p14:tracePt t="10032" x="2511425" y="2814638"/>
          <p14:tracePt t="10040" x="2511425" y="2828925"/>
          <p14:tracePt t="10048" x="2511425" y="2843213"/>
          <p14:tracePt t="10056" x="2511425" y="2857500"/>
          <p14:tracePt t="10064" x="2511425" y="2871788"/>
          <p14:tracePt t="10072" x="2511425" y="2900363"/>
          <p14:tracePt t="10080" x="2525713" y="2914650"/>
          <p14:tracePt t="10089" x="2540000" y="2927350"/>
          <p14:tracePt t="10097" x="2554288" y="2941638"/>
          <p14:tracePt t="10105" x="2568575" y="2955925"/>
          <p14:tracePt t="10113" x="2589213" y="2963863"/>
          <p14:tracePt t="10122" x="2603500" y="2978150"/>
          <p14:tracePt t="10130" x="2632075" y="2978150"/>
          <p14:tracePt t="10138" x="2660650" y="2990850"/>
          <p14:tracePt t="10146" x="2673350" y="2990850"/>
          <p14:tracePt t="10154" x="2701925" y="2990850"/>
          <p14:tracePt t="10163" x="2730500" y="2990850"/>
          <p14:tracePt t="10171" x="2759075" y="2990850"/>
          <p14:tracePt t="10179" x="2773363" y="2990850"/>
          <p14:tracePt t="10187" x="2787650" y="2978150"/>
          <p14:tracePt t="10196" x="2814638" y="2963863"/>
          <p14:tracePt t="10204" x="2828925" y="2955925"/>
          <p14:tracePt t="10212" x="2843213" y="2941638"/>
          <p14:tracePt t="10220" x="2857500" y="2927350"/>
          <p14:tracePt t="10228" x="2871788" y="2914650"/>
          <p14:tracePt t="10237" x="2871788" y="2900363"/>
          <p14:tracePt t="10245" x="2886075" y="2886075"/>
          <p14:tracePt t="10253" x="2886075" y="2871788"/>
          <p14:tracePt t="10269" x="2892425" y="2857500"/>
          <p14:tracePt t="10286" x="2892425" y="2843213"/>
          <p14:tracePt t="10302" x="2892425" y="2828925"/>
          <p14:tracePt t="10360" x="2886075" y="2828925"/>
          <p14:tracePt t="10368" x="2886075" y="2843213"/>
          <p14:tracePt t="10376" x="2871788" y="2843213"/>
          <p14:tracePt t="10384" x="2871788" y="2871788"/>
          <p14:tracePt t="10393" x="2857500" y="2886075"/>
          <p14:tracePt t="10401" x="2857500" y="2914650"/>
          <p14:tracePt t="10409" x="2843213" y="2927350"/>
          <p14:tracePt t="10417" x="2843213" y="2941638"/>
          <p14:tracePt t="10425" x="2828925" y="2963863"/>
          <p14:tracePt t="10434" x="2828925" y="2978150"/>
          <p14:tracePt t="10442" x="2828925" y="2990850"/>
          <p14:tracePt t="10450" x="2828925" y="3005138"/>
          <p14:tracePt t="10458" x="2828925" y="3019425"/>
          <p14:tracePt t="10467" x="2828925" y="3033713"/>
          <p14:tracePt t="10475" x="2828925" y="3048000"/>
          <p14:tracePt t="10483" x="2828925" y="3062288"/>
          <p14:tracePt t="10499" x="2843213" y="3076575"/>
          <p14:tracePt t="10508" x="2857500" y="3076575"/>
          <p14:tracePt t="10516" x="2871788" y="3090863"/>
          <p14:tracePt t="10524" x="2892425" y="3090863"/>
          <p14:tracePt t="10532" x="2906713" y="3090863"/>
          <p14:tracePt t="10541" x="2921000" y="3090863"/>
          <p14:tracePt t="10549" x="2949575" y="3090863"/>
          <p14:tracePt t="10557" x="2963863" y="3090863"/>
          <p14:tracePt t="10566" x="2978150" y="3090863"/>
          <p14:tracePt t="10574" x="2990850" y="3090863"/>
          <p14:tracePt t="10582" x="3005138" y="3090863"/>
          <p14:tracePt t="10591" x="3019425" y="3090863"/>
          <p14:tracePt t="10599" x="3033713" y="3076575"/>
          <p14:tracePt t="10606" x="3048000" y="3076575"/>
          <p14:tracePt t="10614" x="3062288" y="3076575"/>
          <p14:tracePt t="10623" x="3090863" y="3076575"/>
          <p14:tracePt t="10631" x="3117850" y="3076575"/>
          <p14:tracePt t="10639" x="3132138" y="3076575"/>
          <p14:tracePt t="10647" x="3160713" y="3076575"/>
          <p14:tracePt t="10656" x="3209925" y="3076575"/>
          <p14:tracePt t="10664" x="3224213" y="3076575"/>
          <p14:tracePt t="10672" x="3252788" y="3076575"/>
          <p14:tracePt t="10680" x="3281363" y="3076575"/>
          <p14:tracePt t="10688" x="3308350" y="3076575"/>
          <p14:tracePt t="10697" x="3336925" y="3076575"/>
          <p14:tracePt t="10705" x="3351213" y="3090863"/>
          <p14:tracePt t="10713" x="3379788" y="3090863"/>
          <p14:tracePt t="10721" x="3394075" y="3090863"/>
          <p14:tracePt t="10729" x="3408363" y="3090863"/>
          <p14:tracePt t="10738" x="3422650" y="3090863"/>
          <p14:tracePt t="10754" x="3435350" y="3090863"/>
          <p14:tracePt t="10779" x="3449638" y="3090863"/>
          <p14:tracePt t="10803" x="3463925" y="3090863"/>
          <p14:tracePt t="11227" x="3463925" y="3076575"/>
          <p14:tracePt t="11235" x="3463925" y="3062288"/>
          <p14:tracePt t="11251" x="3463925" y="3048000"/>
          <p14:tracePt t="11259" x="3463925" y="3033713"/>
          <p14:tracePt t="11276" x="3463925" y="3019425"/>
          <p14:tracePt t="11300" x="3463925" y="3005138"/>
          <p14:tracePt t="11424" x="3478213" y="3005138"/>
          <p14:tracePt t="11440" x="3492500" y="3005138"/>
          <p14:tracePt t="11457" x="3506788" y="3005138"/>
          <p14:tracePt t="11466" x="3513138" y="3005138"/>
          <p14:tracePt t="11474" x="3527425" y="3005138"/>
          <p14:tracePt t="11482" x="3541713" y="3005138"/>
          <p14:tracePt t="11490" x="3556000" y="3005138"/>
          <p14:tracePt t="11499" x="3570288" y="3005138"/>
          <p14:tracePt t="11506" x="3584575" y="3005138"/>
          <p14:tracePt t="11514" x="3598863" y="3005138"/>
          <p14:tracePt t="11523" x="3613150" y="3005138"/>
          <p14:tracePt t="11531" x="3625850" y="3005138"/>
          <p14:tracePt t="11539" x="3654425" y="3005138"/>
          <p14:tracePt t="11547" x="3668713" y="3005138"/>
          <p14:tracePt t="11555" x="3697288" y="3005138"/>
          <p14:tracePt t="11564" x="3711575" y="3005138"/>
          <p14:tracePt t="11572" x="3740150" y="3005138"/>
          <p14:tracePt t="11580" x="3752850" y="3005138"/>
          <p14:tracePt t="11588" x="3781425" y="3005138"/>
          <p14:tracePt t="11596" x="3795713" y="3005138"/>
          <p14:tracePt t="11605" x="3810000" y="3005138"/>
          <p14:tracePt t="11613" x="3830638" y="3005138"/>
          <p14:tracePt t="11621" x="3844925" y="3005138"/>
          <p14:tracePt t="11629" x="3859213" y="3005138"/>
          <p14:tracePt t="11638" x="3873500" y="3005138"/>
          <p14:tracePt t="11646" x="3902075" y="3005138"/>
          <p14:tracePt t="11654" x="3916363" y="3005138"/>
          <p14:tracePt t="11662" x="3930650" y="3005138"/>
          <p14:tracePt t="11670" x="3943350" y="3005138"/>
          <p14:tracePt t="11679" x="3971925" y="3005138"/>
          <p14:tracePt t="11687" x="3986213" y="3005138"/>
          <p14:tracePt t="11695" x="4000500" y="3005138"/>
          <p14:tracePt t="11703" x="4029075" y="3005138"/>
          <p14:tracePt t="11712" x="4043363" y="3005138"/>
          <p14:tracePt t="11720" x="4057650" y="3005138"/>
          <p14:tracePt t="11728" x="4084638" y="3005138"/>
          <p14:tracePt t="11736" x="4113213" y="3005138"/>
          <p14:tracePt t="11744" x="4133850" y="3005138"/>
          <p14:tracePt t="11752" x="4148138" y="3005138"/>
          <p14:tracePt t="11761" x="4176713" y="3005138"/>
          <p14:tracePt t="11769" x="4191000" y="3005138"/>
          <p14:tracePt t="11777" x="4219575" y="3005138"/>
          <p14:tracePt t="11785" x="4233863" y="3005138"/>
          <p14:tracePt t="11794" x="4260850" y="3005138"/>
          <p14:tracePt t="11802" x="4275138" y="3005138"/>
          <p14:tracePt t="11810" x="4289425" y="3005138"/>
          <p14:tracePt t="11818" x="4318000" y="3005138"/>
          <p14:tracePt t="11826" x="4332288" y="3005138"/>
          <p14:tracePt t="11835" x="4346575" y="3005138"/>
          <p14:tracePt t="11843" x="4360863" y="3005138"/>
          <p14:tracePt t="11851" x="4375150" y="3005138"/>
          <p14:tracePt t="11859" x="4402138" y="3005138"/>
          <p14:tracePt t="11867" x="4416425" y="3005138"/>
          <p14:tracePt t="11876" x="4424363" y="3005138"/>
          <p14:tracePt t="11884" x="4451350" y="3005138"/>
          <p14:tracePt t="11892" x="4479925" y="3005138"/>
          <p14:tracePt t="11900" x="4494213" y="3005138"/>
          <p14:tracePt t="11909" x="4522788" y="3005138"/>
          <p14:tracePt t="11917" x="4537075" y="3005138"/>
          <p14:tracePt t="11925" x="4565650" y="2990850"/>
          <p14:tracePt t="11933" x="4578350" y="2990850"/>
          <p14:tracePt t="11941" x="4606925" y="2990850"/>
          <p14:tracePt t="11950" x="4635500" y="2990850"/>
          <p14:tracePt t="11958" x="4649788" y="2990850"/>
          <p14:tracePt t="11966" x="4678363" y="2990850"/>
          <p14:tracePt t="11974" x="4705350" y="2990850"/>
          <p14:tracePt t="11982" x="4719638" y="2990850"/>
          <p14:tracePt t="11991" x="4727575" y="2990850"/>
          <p14:tracePt t="11999" x="4756150" y="2990850"/>
          <p14:tracePt t="12007" x="4768850" y="2990850"/>
          <p14:tracePt t="12016" x="4783138" y="2990850"/>
          <p14:tracePt t="12024" x="4797425" y="2990850"/>
          <p14:tracePt t="12032" x="4811713" y="2990850"/>
          <p14:tracePt t="12041" x="4826000" y="2990850"/>
          <p14:tracePt t="12057" x="4840288" y="2990850"/>
          <p14:tracePt t="12073" x="4854575" y="2990850"/>
          <p14:tracePt t="12097" x="4868863" y="2990850"/>
          <p14:tracePt t="12122" x="4883150" y="2990850"/>
          <p14:tracePt t="12804" x="4895850" y="2990850"/>
          <p14:tracePt t="12813" x="4910138" y="2990850"/>
          <p14:tracePt t="12821" x="4938713" y="2990850"/>
          <p14:tracePt t="12829" x="4953000" y="2990850"/>
          <p14:tracePt t="12837" x="4981575" y="2990850"/>
          <p14:tracePt t="12845" x="4995863" y="3005138"/>
          <p14:tracePt t="12854" x="5030788" y="3005138"/>
          <p14:tracePt t="12862" x="5059363" y="3019425"/>
          <p14:tracePt t="12870" x="5073650" y="3019425"/>
          <p14:tracePt t="12878" x="5100638" y="3033713"/>
          <p14:tracePt t="12886" x="5114925" y="3033713"/>
          <p14:tracePt t="12895" x="5143500" y="3033713"/>
          <p14:tracePt t="12903" x="5157788" y="3048000"/>
          <p14:tracePt t="12919" x="5172075" y="3048000"/>
          <p14:tracePt t="12927" x="5172075" y="3062288"/>
          <p14:tracePt t="12936" x="5186363" y="3062288"/>
          <p14:tracePt t="13001" x="5172075" y="3062288"/>
          <p14:tracePt t="13010" x="5157788" y="3062288"/>
          <p14:tracePt t="13018" x="5143500" y="3062288"/>
          <p14:tracePt t="13026" x="5129213" y="3062288"/>
          <p14:tracePt t="13034" x="5114925" y="3048000"/>
          <p14:tracePt t="13043" x="5100638" y="3033713"/>
          <p14:tracePt t="13051" x="5073650" y="3033713"/>
          <p14:tracePt t="13059" x="5059363" y="3005138"/>
          <p14:tracePt t="13067" x="5045075" y="2990850"/>
          <p14:tracePt t="13075" x="5022850" y="2963863"/>
          <p14:tracePt t="13084" x="4995863" y="2955925"/>
          <p14:tracePt t="13092" x="4981575" y="2927350"/>
          <p14:tracePt t="13100" x="4938713" y="2914650"/>
          <p14:tracePt t="13108" x="4910138" y="2886075"/>
          <p14:tracePt t="13117" x="4868863" y="2857500"/>
          <p14:tracePt t="13125" x="4826000" y="2843213"/>
          <p14:tracePt t="13133" x="4797425" y="2828925"/>
          <p14:tracePt t="13141" x="4741863" y="2814638"/>
          <p14:tracePt t="13149" x="4719638" y="2800350"/>
          <p14:tracePt t="13158" x="4678363" y="2800350"/>
          <p14:tracePt t="13166" x="4664075" y="2800350"/>
          <p14:tracePt t="13174" x="4635500" y="2800350"/>
          <p14:tracePt t="13182" x="4621213" y="2800350"/>
          <p14:tracePt t="13191" x="4606925" y="2800350"/>
          <p14:tracePt t="13199" x="4592638" y="2814638"/>
          <p14:tracePt t="13207" x="4592638" y="2828925"/>
          <p14:tracePt t="13216" x="4592638" y="2857500"/>
          <p14:tracePt t="13224" x="4592638" y="2871788"/>
          <p14:tracePt t="13232" x="4592638" y="2886075"/>
          <p14:tracePt t="13240" x="4592638" y="2900363"/>
          <p14:tracePt t="13248" x="4592638" y="2914650"/>
          <p14:tracePt t="13256" x="4592638" y="2941638"/>
          <p14:tracePt t="13264" x="4592638" y="2955925"/>
          <p14:tracePt t="13273" x="4592638" y="2963863"/>
          <p14:tracePt t="13281" x="4621213" y="2978150"/>
          <p14:tracePt t="13289" x="4635500" y="2990850"/>
          <p14:tracePt t="13297" x="4635500" y="3005138"/>
          <p14:tracePt t="13305" x="4649788" y="3019425"/>
          <p14:tracePt t="13314" x="4678363" y="3019425"/>
          <p14:tracePt t="13322" x="4705350" y="3019425"/>
          <p14:tracePt t="13330" x="4719638" y="3019425"/>
          <p14:tracePt t="13338" x="4727575" y="3019425"/>
          <p14:tracePt t="13346" x="4756150" y="3019425"/>
          <p14:tracePt t="13355" x="4768850" y="3005138"/>
          <p14:tracePt t="13363" x="4783138" y="2990850"/>
          <p14:tracePt t="13371" x="4797425" y="2978150"/>
          <p14:tracePt t="13379" x="4811713" y="2955925"/>
          <p14:tracePt t="13388" x="4811713" y="2941638"/>
          <p14:tracePt t="13396" x="4811713" y="2914650"/>
          <p14:tracePt t="13404" x="4811713" y="2900363"/>
          <p14:tracePt t="13412" x="4811713" y="2871788"/>
          <p14:tracePt t="13420" x="4811713" y="2857500"/>
          <p14:tracePt t="13437" x="4797425" y="2828925"/>
          <p14:tracePt t="13445" x="4783138" y="2828925"/>
          <p14:tracePt t="13453" x="4756150" y="2814638"/>
          <p14:tracePt t="13461" x="4741863" y="2814638"/>
          <p14:tracePt t="13470" x="4719638" y="2814638"/>
          <p14:tracePt t="13478" x="4705350" y="2814638"/>
          <p14:tracePt t="13486" x="4692650" y="2814638"/>
          <p14:tracePt t="13494" x="4678363" y="2814638"/>
          <p14:tracePt t="13503" x="4664075" y="2814638"/>
          <p14:tracePt t="13527" x="4664075" y="2828925"/>
          <p14:tracePt t="13544" x="4664075" y="2843213"/>
          <p14:tracePt t="13568" x="4664075" y="2857500"/>
          <p14:tracePt t="13576" x="4678363" y="2857500"/>
          <p14:tracePt t="13585" x="4692650" y="2857500"/>
          <p14:tracePt t="13601" x="4705350" y="2857500"/>
          <p14:tracePt t="13609" x="4719638" y="2857500"/>
          <p14:tracePt t="13617" x="4727575" y="2857500"/>
          <p14:tracePt t="13626" x="4741863" y="2857500"/>
          <p14:tracePt t="13634" x="4756150" y="2857500"/>
          <p14:tracePt t="13642" x="4768850" y="2857500"/>
          <p14:tracePt t="13650" x="4783138" y="2857500"/>
          <p14:tracePt t="13659" x="4797425" y="2857500"/>
          <p14:tracePt t="13667" x="4811713" y="2857500"/>
          <p14:tracePt t="13675" x="4826000" y="2857500"/>
          <p14:tracePt t="13683" x="4840288" y="2857500"/>
          <p14:tracePt t="13691" x="4854575" y="2857500"/>
          <p14:tracePt t="13708" x="4868863" y="2857500"/>
          <p14:tracePt t="13733" x="4883150" y="2857500"/>
          <p14:tracePt t="13765" x="4883150" y="2871788"/>
          <p14:tracePt t="14143" x="4854575" y="2871788"/>
          <p14:tracePt t="14153" x="4840288" y="2871788"/>
          <p14:tracePt t="14160" x="4811713" y="2871788"/>
          <p14:tracePt t="14168" x="4797425" y="2886075"/>
          <p14:tracePt t="14176" x="4741863" y="2886075"/>
          <p14:tracePt t="14184" x="4692650" y="2900363"/>
          <p14:tracePt t="14193" x="4649788" y="2914650"/>
          <p14:tracePt t="14201" x="4621213" y="2927350"/>
          <p14:tracePt t="14209" x="4537075" y="2941638"/>
          <p14:tracePt t="14217" x="4494213" y="2955925"/>
          <p14:tracePt t="14226" x="4465638" y="2955925"/>
          <p14:tracePt t="14234" x="4402138" y="2978150"/>
          <p14:tracePt t="14242" x="4375150" y="2978150"/>
          <p14:tracePt t="14250" x="4346575" y="2990850"/>
          <p14:tracePt t="14258" x="4289425" y="3005138"/>
          <p14:tracePt t="14267" x="4260850" y="3019425"/>
          <p14:tracePt t="14275" x="4205288" y="3033713"/>
          <p14:tracePt t="14283" x="4176713" y="3033713"/>
          <p14:tracePt t="14291" x="4121150" y="3048000"/>
          <p14:tracePt t="14300" x="4084638" y="3062288"/>
          <p14:tracePt t="14308" x="4043363" y="3076575"/>
          <p14:tracePt t="14316" x="3986213" y="3090863"/>
          <p14:tracePt t="14324" x="3943350" y="3105150"/>
          <p14:tracePt t="14332" x="3902075" y="3117850"/>
          <p14:tracePt t="14341" x="3844925" y="3132138"/>
          <p14:tracePt t="14349" x="3810000" y="3146425"/>
          <p14:tracePt t="14357" x="3767138" y="3160713"/>
          <p14:tracePt t="14366" x="3740150" y="3160713"/>
          <p14:tracePt t="14374" x="3683000" y="3189288"/>
          <p14:tracePt t="14383" x="3640138" y="3189288"/>
          <p14:tracePt t="14391" x="3613150" y="3203575"/>
          <p14:tracePt t="14399" x="3570288" y="3217863"/>
          <p14:tracePt t="14407" x="3541713" y="3217863"/>
          <p14:tracePt t="14416" x="3513138" y="3232150"/>
          <p14:tracePt t="14424" x="3478213" y="3244850"/>
          <p14:tracePt t="14431" x="3449638" y="3259138"/>
          <p14:tracePt t="14439" x="3422650" y="3273425"/>
          <p14:tracePt t="14448" x="3394075" y="3273425"/>
          <p14:tracePt t="14456" x="3365500" y="3281363"/>
          <p14:tracePt t="14464" x="3336925" y="3295650"/>
          <p14:tracePt t="14472" x="3322638" y="3308350"/>
          <p14:tracePt t="14480" x="3295650" y="3322638"/>
          <p14:tracePt t="14489" x="3267075" y="3336925"/>
          <p14:tracePt t="14497" x="3252788" y="3351213"/>
          <p14:tracePt t="14505" x="3238500" y="3365500"/>
          <p14:tracePt t="14513" x="3209925" y="3379788"/>
          <p14:tracePt t="14522" x="3203575" y="3394075"/>
          <p14:tracePt t="14538" x="3189288" y="3408363"/>
          <p14:tracePt t="14546" x="3175000" y="3408363"/>
          <p14:tracePt t="14554" x="3175000" y="3422650"/>
          <p14:tracePt t="14563" x="3160713" y="3422650"/>
          <p14:tracePt t="14579" x="3146425" y="3435350"/>
          <p14:tracePt t="14866" x="3117850" y="3435350"/>
          <p14:tracePt t="14875" x="3105150" y="3435350"/>
          <p14:tracePt t="14883" x="3090863" y="3435350"/>
          <p14:tracePt t="14891" x="3062288" y="3435350"/>
          <p14:tracePt t="14899" x="3033713" y="3449638"/>
          <p14:tracePt t="14908" x="2990850" y="3463925"/>
          <p14:tracePt t="14916" x="2935288" y="3478213"/>
          <p14:tracePt t="14924" x="2871788" y="3492500"/>
          <p14:tracePt t="14932" x="2800350" y="3506788"/>
          <p14:tracePt t="14941" x="2716213" y="3521075"/>
          <p14:tracePt t="14949" x="2632075" y="3549650"/>
          <p14:tracePt t="14957" x="2568575" y="3562350"/>
          <p14:tracePt t="14966" x="2482850" y="3576638"/>
          <p14:tracePt t="14974" x="2413000" y="3598863"/>
          <p14:tracePt t="14982" x="2343150" y="3613150"/>
          <p14:tracePt t="14990" x="2279650" y="3640138"/>
          <p14:tracePt t="14998" x="2222500" y="3654425"/>
          <p14:tracePt t="15006" x="2165350" y="3683000"/>
          <p14:tracePt t="15014" x="2109788" y="3697288"/>
          <p14:tracePt t="15023" x="2052638" y="3725863"/>
          <p14:tracePt t="15031" x="1997075" y="3740150"/>
          <p14:tracePt t="15039" x="1962150" y="3767138"/>
          <p14:tracePt t="15047" x="1933575" y="3767138"/>
          <p14:tracePt t="15055" x="1862138" y="3795713"/>
          <p14:tracePt t="15064" x="1847850" y="3810000"/>
          <p14:tracePt t="15072" x="1820863" y="3810000"/>
          <p14:tracePt t="15080" x="1778000" y="3824288"/>
          <p14:tracePt t="15089" x="1749425" y="3838575"/>
          <p14:tracePt t="15097" x="1735138" y="3838575"/>
          <p14:tracePt t="15105" x="1720850" y="3838575"/>
          <p14:tracePt t="15113" x="1708150" y="3852863"/>
          <p14:tracePt t="15121" x="1693863" y="3852863"/>
          <p14:tracePt t="15138" x="1679575" y="3852863"/>
          <p14:tracePt t="15162" x="1671638" y="3852863"/>
          <p14:tracePt t="15179" x="1671638" y="3867150"/>
          <p14:tracePt t="15286" x="1671638" y="3852863"/>
          <p14:tracePt t="15294" x="1679575" y="3852863"/>
          <p14:tracePt t="15318" x="1679575" y="3838575"/>
          <p14:tracePt t="15343" x="1693863" y="3824288"/>
          <p14:tracePt t="15384" x="1693863" y="3810000"/>
          <p14:tracePt t="15532" x="1708150" y="3810000"/>
          <p14:tracePt t="15606" x="1720850" y="3810000"/>
          <p14:tracePt t="15639" x="1735138" y="3810000"/>
          <p14:tracePt t="15672" x="1749425" y="3810000"/>
          <p14:tracePt t="15705" x="1763713" y="3810000"/>
          <p14:tracePt t="15721" x="1778000" y="3810000"/>
          <p14:tracePt t="15737" x="1792288" y="3810000"/>
          <p14:tracePt t="15762" x="1806575" y="3810000"/>
          <p14:tracePt t="15770" x="1820863" y="3810000"/>
          <p14:tracePt t="15787" x="1835150" y="3810000"/>
          <p14:tracePt t="15795" x="1847850" y="3810000"/>
          <p14:tracePt t="15811" x="1862138" y="3810000"/>
          <p14:tracePt t="15820" x="1876425" y="3810000"/>
          <p14:tracePt t="15836" x="1890713" y="3810000"/>
          <p14:tracePt t="15845" x="1905000" y="3810000"/>
          <p14:tracePt t="15853" x="1919288" y="3810000"/>
          <p14:tracePt t="15869" x="1933575" y="3810000"/>
          <p14:tracePt t="15886" x="1947863" y="3810000"/>
          <p14:tracePt t="15894" x="1962150" y="3810000"/>
          <p14:tracePt t="15902" x="1974850" y="3810000"/>
          <p14:tracePt t="15926" x="1982788" y="3810000"/>
          <p14:tracePt t="15943" x="1997075" y="3824288"/>
          <p14:tracePt t="15967" x="2011363" y="3824288"/>
          <p14:tracePt t="16000" x="2025650" y="3838575"/>
          <p14:tracePt t="16115" x="2025650" y="3852863"/>
          <p14:tracePt t="16231" x="2011363" y="3852863"/>
          <p14:tracePt t="16288" x="1997075" y="3852863"/>
          <p14:tracePt t="16329" x="1997075" y="3838575"/>
          <p14:tracePt t="16354" x="1997075" y="3824288"/>
          <p14:tracePt t="16370" x="1997075" y="3810000"/>
          <p14:tracePt t="16378" x="1982788" y="3810000"/>
          <p14:tracePt t="16395" x="1974850" y="3810000"/>
          <p14:tracePt t="16419" x="1962150" y="3795713"/>
          <p14:tracePt t="16436" x="1947863" y="3795713"/>
          <p14:tracePt t="16452" x="1933575" y="3795713"/>
          <p14:tracePt t="16469" x="1933575" y="3781425"/>
          <p14:tracePt t="16477" x="1919288" y="3781425"/>
          <p14:tracePt t="16502" x="1905000" y="3781425"/>
          <p14:tracePt t="16592" x="1919288" y="3781425"/>
          <p14:tracePt t="16625" x="1933575" y="3781425"/>
          <p14:tracePt t="16649" x="1947863" y="3781425"/>
          <p14:tracePt t="16707" x="1962150" y="3781425"/>
          <p14:tracePt t="16748" x="1974850" y="3781425"/>
          <p14:tracePt t="16764" x="1974850" y="3795713"/>
          <p14:tracePt t="16781" x="1982788" y="3795713"/>
          <p14:tracePt t="16797" x="1982788" y="3810000"/>
          <p14:tracePt t="16806" x="1997075" y="3810000"/>
          <p14:tracePt t="16814" x="1997075" y="3824288"/>
          <p14:tracePt t="16822" x="2011363" y="3824288"/>
          <p14:tracePt t="16830" x="2025650" y="3838575"/>
          <p14:tracePt t="16838" x="2038350" y="3852863"/>
          <p14:tracePt t="16847" x="2038350" y="3867150"/>
          <p14:tracePt t="16855" x="2052638" y="3867150"/>
          <p14:tracePt t="16863" x="2066925" y="3894138"/>
          <p14:tracePt t="16871" x="2095500" y="3894138"/>
          <p14:tracePt t="16880" x="2109788" y="3902075"/>
          <p14:tracePt t="16888" x="2124075" y="3902075"/>
          <p14:tracePt t="16896" x="2138363" y="3916363"/>
          <p14:tracePt t="16904" x="2152650" y="3916363"/>
          <p14:tracePt t="16912" x="2179638" y="3930650"/>
          <p14:tracePt t="16921" x="2193925" y="3930650"/>
          <p14:tracePt t="16929" x="2208213" y="3930650"/>
          <p14:tracePt t="16937" x="2222500" y="3930650"/>
          <p14:tracePt t="16953" x="2236788" y="3930650"/>
          <p14:tracePt t="16978" x="2251075" y="3930650"/>
          <p14:tracePt t="17003" x="2265363" y="3930650"/>
          <p14:tracePt t="17036" x="2279650" y="3930650"/>
          <p14:tracePt t="17077" x="2286000" y="3930650"/>
          <p14:tracePt t="17101" x="2300288" y="3930650"/>
          <p14:tracePt t="17110" x="2314575" y="3930650"/>
          <p14:tracePt t="17118" x="2328863" y="3930650"/>
          <p14:tracePt t="17126" x="2343150" y="3930650"/>
          <p14:tracePt t="17134" x="2355850" y="3930650"/>
          <p14:tracePt t="17142" x="2370138" y="3930650"/>
          <p14:tracePt t="17152" x="2384425" y="3930650"/>
          <p14:tracePt t="17159" x="2398713" y="3930650"/>
          <p14:tracePt t="17167" x="2413000" y="3930650"/>
          <p14:tracePt t="17175" x="2441575" y="3930650"/>
          <p14:tracePt t="17184" x="2455863" y="3930650"/>
          <p14:tracePt t="17192" x="2470150" y="3930650"/>
          <p14:tracePt t="17200" x="2482850" y="3930650"/>
          <p14:tracePt t="17208" x="2511425" y="3930650"/>
          <p14:tracePt t="17216" x="2525713" y="3930650"/>
          <p14:tracePt t="17225" x="2540000" y="3930650"/>
          <p14:tracePt t="17233" x="2554288" y="3930650"/>
          <p14:tracePt t="17241" x="2568575" y="3930650"/>
          <p14:tracePt t="17250" x="2582863" y="3930650"/>
          <p14:tracePt t="17266" x="2589213" y="3930650"/>
          <p14:tracePt t="17282" x="2603500" y="3930650"/>
          <p14:tracePt t="17557" x="2632075" y="3930650"/>
          <p14:tracePt t="17566" x="2673350" y="3930650"/>
          <p14:tracePt t="17574" x="2701925" y="3930650"/>
          <p14:tracePt t="17582" x="2759075" y="3930650"/>
          <p14:tracePt t="17590" x="2814638" y="3930650"/>
          <p14:tracePt t="17599" x="2886075" y="3930650"/>
          <p14:tracePt t="17607" x="2949575" y="3930650"/>
          <p14:tracePt t="17615" x="3033713" y="3930650"/>
          <p14:tracePt t="17623" x="3105150" y="3930650"/>
          <p14:tracePt t="17631" x="3175000" y="3930650"/>
          <p14:tracePt t="17640" x="3252788" y="3930650"/>
          <p14:tracePt t="17648" x="3308350" y="3930650"/>
          <p14:tracePt t="17656" x="3379788" y="3930650"/>
          <p14:tracePt t="17664" x="3435350" y="3930650"/>
          <p14:tracePt t="17672" x="3492500" y="3930650"/>
          <p14:tracePt t="17681" x="3513138" y="3930650"/>
          <p14:tracePt t="17689" x="3556000" y="3930650"/>
          <p14:tracePt t="17697" x="3625850" y="3930650"/>
          <p14:tracePt t="17705" x="3654425" y="3930650"/>
          <p14:tracePt t="17713" x="3697288" y="3930650"/>
          <p14:tracePt t="17722" x="3725863" y="3930650"/>
          <p14:tracePt t="17730" x="3767138" y="3930650"/>
          <p14:tracePt t="17738" x="3795713" y="3930650"/>
          <p14:tracePt t="17746" x="3816350" y="3930650"/>
          <p14:tracePt t="17755" x="3844925" y="3930650"/>
          <p14:tracePt t="17763" x="3873500" y="3943350"/>
          <p14:tracePt t="17771" x="3887788" y="3943350"/>
          <p14:tracePt t="17779" x="3916363" y="3943350"/>
          <p14:tracePt t="17787" x="3930650" y="3943350"/>
          <p14:tracePt t="17804" x="3943350" y="3943350"/>
          <p14:tracePt t="17820" x="3957638" y="3943350"/>
          <p14:tracePt t="18149" x="3986213" y="3943350"/>
          <p14:tracePt t="18157" x="4014788" y="3943350"/>
          <p14:tracePt t="18165" x="4029075" y="3943350"/>
          <p14:tracePt t="18174" x="4057650" y="3943350"/>
          <p14:tracePt t="18182" x="4084638" y="3943350"/>
          <p14:tracePt t="18190" x="4113213" y="3943350"/>
          <p14:tracePt t="18198" x="4121150" y="3943350"/>
          <p14:tracePt t="18206" x="4148138" y="3943350"/>
          <p14:tracePt t="18215" x="4162425" y="3943350"/>
          <p14:tracePt t="18223" x="4176713" y="3943350"/>
          <p14:tracePt t="18231" x="4191000" y="3943350"/>
          <p14:tracePt t="18239" x="4205288" y="3943350"/>
          <p14:tracePt t="18272" x="4219575" y="3943350"/>
          <p14:tracePt t="18280" x="4219575" y="3957638"/>
          <p14:tracePt t="18584" x="4233863" y="3957638"/>
          <p14:tracePt t="18593" x="4248150" y="3957638"/>
          <p14:tracePt t="18601" x="4260850" y="3943350"/>
          <p14:tracePt t="18609" x="4275138" y="3943350"/>
          <p14:tracePt t="18618" x="4303713" y="3943350"/>
          <p14:tracePt t="18626" x="4318000" y="3943350"/>
          <p14:tracePt t="18634" x="4346575" y="3943350"/>
          <p14:tracePt t="18642" x="4387850" y="3943350"/>
          <p14:tracePt t="18650" x="4402138" y="3943350"/>
          <p14:tracePt t="18658" x="4424363" y="3943350"/>
          <p14:tracePt t="18667" x="4451350" y="3943350"/>
          <p14:tracePt t="18675" x="4479925" y="3943350"/>
          <p14:tracePt t="18683" x="4494213" y="3943350"/>
          <p14:tracePt t="18691" x="4522788" y="3943350"/>
          <p14:tracePt t="18700" x="4537075" y="3943350"/>
          <p14:tracePt t="18708" x="4551363" y="3943350"/>
          <p14:tracePt t="18716" x="4565650" y="3943350"/>
          <p14:tracePt t="18732" x="4578350" y="3943350"/>
          <p14:tracePt t="18741" x="4592638" y="3943350"/>
          <p14:tracePt t="18765" x="4606925" y="3943350"/>
          <p14:tracePt t="19143" x="4635500" y="3943350"/>
          <p14:tracePt t="19153" x="4649788" y="3943350"/>
          <p14:tracePt t="19160" x="4664075" y="3943350"/>
          <p14:tracePt t="19168" x="4678363" y="3930650"/>
          <p14:tracePt t="19176" x="4705350" y="3930650"/>
          <p14:tracePt t="19184" x="4719638" y="3930650"/>
          <p14:tracePt t="19192" x="4741863" y="3930650"/>
          <p14:tracePt t="19201" x="4756150" y="3930650"/>
          <p14:tracePt t="19209" x="4783138" y="3916363"/>
          <p14:tracePt t="19217" x="4797425" y="3916363"/>
          <p14:tracePt t="19225" x="4811713" y="3902075"/>
          <p14:tracePt t="19234" x="4826000" y="3902075"/>
          <p14:tracePt t="19242" x="4840288" y="3902075"/>
          <p14:tracePt t="19250" x="4854575" y="3894138"/>
          <p14:tracePt t="19258" x="4868863" y="3879850"/>
          <p14:tracePt t="19266" x="4868863" y="3867150"/>
          <p14:tracePt t="19275" x="4883150" y="3852863"/>
          <p14:tracePt t="19291" x="4883150" y="3824288"/>
          <p14:tracePt t="19307" x="4883150" y="3810000"/>
          <p14:tracePt t="19316" x="4883150" y="3795713"/>
          <p14:tracePt t="19332" x="4868863" y="3795713"/>
          <p14:tracePt t="19340" x="4854575" y="3781425"/>
          <p14:tracePt t="19349" x="4840288" y="3781425"/>
          <p14:tracePt t="19365" x="4826000" y="3781425"/>
          <p14:tracePt t="19373" x="4811713" y="3781425"/>
          <p14:tracePt t="19382" x="4797425" y="3781425"/>
          <p14:tracePt t="19390" x="4797425" y="3795713"/>
          <p14:tracePt t="19398" x="4797425" y="3810000"/>
          <p14:tracePt t="19414" x="4797425" y="3824288"/>
          <p14:tracePt t="19431" x="4797425" y="3838575"/>
          <p14:tracePt t="19447" x="4797425" y="3852863"/>
          <p14:tracePt t="19464" x="4811713" y="3852863"/>
          <p14:tracePt t="19472" x="4826000" y="3867150"/>
          <p14:tracePt t="19480" x="4840288" y="3867150"/>
          <p14:tracePt t="19496" x="4854575" y="3867150"/>
          <p14:tracePt t="19505" x="4868863" y="3867150"/>
          <p14:tracePt t="19513" x="4883150" y="3867150"/>
          <p14:tracePt t="19529" x="4895850" y="3867150"/>
          <p14:tracePt t="19538" x="4910138" y="3852863"/>
          <p14:tracePt t="19546" x="4924425" y="3852863"/>
          <p14:tracePt t="19554" x="4924425" y="3838575"/>
          <p14:tracePt t="19564" x="4938713" y="3838575"/>
          <p14:tracePt t="19579" x="4953000" y="3824288"/>
          <p14:tracePt t="19603" x="4967288" y="3824288"/>
          <p14:tracePt t="19817" x="4981575" y="3824288"/>
          <p14:tracePt t="19825" x="5022850" y="3824288"/>
          <p14:tracePt t="19833" x="5059363" y="3824288"/>
          <p14:tracePt t="19842" x="5114925" y="3810000"/>
          <p14:tracePt t="19850" x="5172075" y="3810000"/>
          <p14:tracePt t="19858" x="5213350" y="3810000"/>
          <p14:tracePt t="19866" x="5299075" y="3810000"/>
          <p14:tracePt t="19874" x="5391150" y="3810000"/>
          <p14:tracePt t="19883" x="5489575" y="3795713"/>
          <p14:tracePt t="19891" x="5573713" y="3795713"/>
          <p14:tracePt t="19899" x="5651500" y="3795713"/>
          <p14:tracePt t="19907" x="5749925" y="3795713"/>
          <p14:tracePt t="19916" x="5821363" y="3795713"/>
          <p14:tracePt t="19924" x="5905500" y="3795713"/>
          <p14:tracePt t="19932" x="5983288" y="3795713"/>
          <p14:tracePt t="19940" x="6053138" y="3795713"/>
          <p14:tracePt t="19948" x="6138863" y="3795713"/>
          <p14:tracePt t="19957" x="6223000" y="3795713"/>
          <p14:tracePt t="19965" x="6300788" y="3795713"/>
          <p14:tracePt t="19973" x="6370638" y="3795713"/>
          <p14:tracePt t="19981" x="6456363" y="3795713"/>
          <p14:tracePt t="19989" x="6526213" y="3810000"/>
          <p14:tracePt t="19998" x="6575425" y="3810000"/>
          <p14:tracePt t="20006" x="6646863" y="3824288"/>
          <p14:tracePt t="20014" x="6702425" y="3824288"/>
          <p14:tracePt t="20022" x="6731000" y="3824288"/>
          <p14:tracePt t="20031" x="6773863" y="3824288"/>
          <p14:tracePt t="20039" x="6815138" y="3824288"/>
          <p14:tracePt t="20047" x="6858000" y="3824288"/>
          <p14:tracePt t="20055" x="6864350" y="3824288"/>
          <p14:tracePt t="20063" x="6892925" y="3824288"/>
          <p14:tracePt t="20072" x="6921500" y="3824288"/>
          <p14:tracePt t="20080" x="6935788" y="3824288"/>
          <p14:tracePt t="20088" x="6950075" y="3824288"/>
          <p14:tracePt t="20105" x="6964363" y="3824288"/>
          <p14:tracePt t="20121" x="6978650" y="3824288"/>
          <p14:tracePt t="20146" x="6991350" y="3824288"/>
          <p14:tracePt t="20178" x="7005638" y="3824288"/>
          <p14:tracePt t="20203" x="7019925" y="3824288"/>
          <p14:tracePt t="20220" x="7034213" y="3824288"/>
          <p14:tracePt t="20228" x="7048500" y="3824288"/>
          <p14:tracePt t="20244" x="7077075" y="3824288"/>
          <p14:tracePt t="20253" x="7091363" y="3810000"/>
          <p14:tracePt t="20262" x="7146925" y="3810000"/>
          <p14:tracePt t="20581" x="7132638" y="3810000"/>
          <p14:tracePt t="20589" x="7105650" y="3810000"/>
          <p14:tracePt t="20598" x="7048500" y="3810000"/>
          <p14:tracePt t="20606" x="6991350" y="3810000"/>
          <p14:tracePt t="20614" x="6892925" y="3810000"/>
          <p14:tracePt t="20622" x="6773863" y="3810000"/>
          <p14:tracePt t="20630" x="6632575" y="3810000"/>
          <p14:tracePt t="20639" x="6511925" y="3810000"/>
          <p14:tracePt t="20647" x="6356350" y="3810000"/>
          <p14:tracePt t="20655" x="6194425" y="3824288"/>
          <p14:tracePt t="20663" x="6038850" y="3824288"/>
          <p14:tracePt t="20671" x="5969000" y="3824288"/>
          <p14:tracePt t="20680" x="5821363" y="3824288"/>
          <p14:tracePt t="20688" x="5694363" y="3824288"/>
          <p14:tracePt t="20696" x="5588000" y="3824288"/>
          <p14:tracePt t="20704" x="5475288" y="3824288"/>
          <p14:tracePt t="20713" x="5376863" y="3824288"/>
          <p14:tracePt t="20721" x="5299075" y="3824288"/>
          <p14:tracePt t="20729" x="5213350" y="3824288"/>
          <p14:tracePt t="20737" x="5186363" y="3824288"/>
          <p14:tracePt t="20745" x="5086350" y="3824288"/>
          <p14:tracePt t="20754" x="5059363" y="3824288"/>
          <p14:tracePt t="20762" x="5022850" y="3824288"/>
          <p14:tracePt t="20770" x="4981575" y="3824288"/>
          <p14:tracePt t="20778" x="4953000" y="3824288"/>
          <p14:tracePt t="20787" x="4924425" y="3824288"/>
          <p14:tracePt t="20795" x="4883150" y="3810000"/>
          <p14:tracePt t="20803" x="4854575" y="3810000"/>
          <p14:tracePt t="20811" x="4840288" y="3810000"/>
          <p14:tracePt t="20820" x="4811713" y="3810000"/>
          <p14:tracePt t="20828" x="4783138" y="3810000"/>
          <p14:tracePt t="20837" x="4768850" y="3810000"/>
          <p14:tracePt t="20845" x="4727575" y="3810000"/>
          <p14:tracePt t="20853" x="4719638" y="3810000"/>
          <p14:tracePt t="20861" x="4692650" y="3824288"/>
          <p14:tracePt t="20869" x="4664075" y="3838575"/>
          <p14:tracePt t="20877" x="4649788" y="3838575"/>
          <p14:tracePt t="20885" x="4621213" y="3852863"/>
          <p14:tracePt t="20893" x="4606925" y="3867150"/>
          <p14:tracePt t="20910" x="4592638" y="3879850"/>
          <p14:tracePt t="20918" x="4578350" y="3879850"/>
          <p14:tracePt t="21230" x="4537075" y="3879850"/>
          <p14:tracePt t="21238" x="4479925" y="3879850"/>
          <p14:tracePt t="21247" x="4416425" y="3879850"/>
          <p14:tracePt t="21255" x="4346575" y="3879850"/>
          <p14:tracePt t="21263" x="4260850" y="3879850"/>
          <p14:tracePt t="21271" x="4162425" y="3879850"/>
          <p14:tracePt t="21280" x="4057650" y="3879850"/>
          <p14:tracePt t="21288" x="3971925" y="3894138"/>
          <p14:tracePt t="21296" x="3873500" y="3894138"/>
          <p14:tracePt t="21304" x="3795713" y="3894138"/>
          <p14:tracePt t="21312" x="3725863" y="3894138"/>
          <p14:tracePt t="21321" x="3654425" y="3894138"/>
          <p14:tracePt t="21329" x="3584575" y="3894138"/>
          <p14:tracePt t="21337" x="3527425" y="3894138"/>
          <p14:tracePt t="21345" x="3478213" y="3894138"/>
          <p14:tracePt t="21354" x="3435350" y="3894138"/>
          <p14:tracePt t="21362" x="3379788" y="3894138"/>
          <p14:tracePt t="21370" x="3336925" y="3894138"/>
          <p14:tracePt t="21378" x="3295650" y="3894138"/>
          <p14:tracePt t="21387" x="3252788" y="3894138"/>
          <p14:tracePt t="21395" x="3209925" y="3894138"/>
          <p14:tracePt t="21403" x="3160713" y="3894138"/>
          <p14:tracePt t="21411" x="3105150" y="3894138"/>
          <p14:tracePt t="21420" x="3048000" y="3894138"/>
          <p14:tracePt t="21428" x="2990850" y="3894138"/>
          <p14:tracePt t="21436" x="2935288" y="3894138"/>
          <p14:tracePt t="21444" x="2886075" y="3894138"/>
          <p14:tracePt t="21453" x="2828925" y="3894138"/>
          <p14:tracePt t="21460" x="2773363" y="3894138"/>
          <p14:tracePt t="21468" x="2716213" y="3894138"/>
          <p14:tracePt t="21477" x="2646363" y="3894138"/>
          <p14:tracePt t="21485" x="2589213" y="3894138"/>
          <p14:tracePt t="21493" x="2540000" y="3894138"/>
          <p14:tracePt t="21502" x="2455863" y="3894138"/>
          <p14:tracePt t="21510" x="2398713" y="3894138"/>
          <p14:tracePt t="21518" x="2343150" y="3894138"/>
          <p14:tracePt t="21526" x="2279650" y="3902075"/>
          <p14:tracePt t="21534" x="2222500" y="3916363"/>
          <p14:tracePt t="21543" x="2165350" y="3930650"/>
          <p14:tracePt t="21551" x="2109788" y="3943350"/>
          <p14:tracePt t="21559" x="2038350" y="3957638"/>
          <p14:tracePt t="21567" x="1997075" y="3971925"/>
          <p14:tracePt t="21575" x="1947863" y="3986213"/>
          <p14:tracePt t="21584" x="1890713" y="4000500"/>
          <p14:tracePt t="21592" x="1847850" y="4014788"/>
          <p14:tracePt t="21600" x="1806575" y="4043363"/>
          <p14:tracePt t="21608" x="1763713" y="4057650"/>
          <p14:tracePt t="21616" x="1749425" y="4070350"/>
          <p14:tracePt t="21625" x="1720850" y="4084638"/>
          <p14:tracePt t="21633" x="1693863" y="4098925"/>
          <p14:tracePt t="21641" x="1671638" y="4127500"/>
          <p14:tracePt t="21649" x="1657350" y="4141788"/>
          <p14:tracePt t="21658" x="1644650" y="4156075"/>
          <p14:tracePt t="21666" x="1644650" y="4170363"/>
          <p14:tracePt t="21682" x="1644650" y="4184650"/>
          <p14:tracePt t="21690" x="1644650" y="4197350"/>
          <p14:tracePt t="21699" x="1644650" y="4205288"/>
          <p14:tracePt t="21715" x="1644650" y="4219575"/>
          <p14:tracePt t="21723" x="1644650" y="4233863"/>
          <p14:tracePt t="21732" x="1657350" y="4233863"/>
          <p14:tracePt t="21740" x="1671638" y="4248150"/>
          <p14:tracePt t="21748" x="1679575" y="4260850"/>
          <p14:tracePt t="21756" x="1693863" y="4275138"/>
          <p14:tracePt t="21764" x="1708150" y="4275138"/>
          <p14:tracePt t="21773" x="1735138" y="4289425"/>
          <p14:tracePt t="21781" x="1749425" y="4289425"/>
          <p14:tracePt t="21797" x="1778000" y="4303713"/>
          <p14:tracePt t="21805" x="1792288" y="4303713"/>
          <p14:tracePt t="21814" x="1806575" y="4303713"/>
          <p14:tracePt t="21822" x="1820863" y="4303713"/>
          <p14:tracePt t="21830" x="1847850" y="4303713"/>
          <p14:tracePt t="21838" x="1876425" y="4303713"/>
          <p14:tracePt t="21847" x="1905000" y="4289425"/>
          <p14:tracePt t="21855" x="1919288" y="4289425"/>
          <p14:tracePt t="21863" x="1947863" y="4275138"/>
          <p14:tracePt t="21871" x="1974850" y="4260850"/>
          <p14:tracePt t="21879" x="1997075" y="4248150"/>
          <p14:tracePt t="21888" x="2025650" y="4233863"/>
          <p14:tracePt t="21896" x="2038350" y="4219575"/>
          <p14:tracePt t="21904" x="2066925" y="4197350"/>
          <p14:tracePt t="21912" x="2095500" y="4184650"/>
          <p14:tracePt t="21920" x="2109788" y="4170363"/>
          <p14:tracePt t="21929" x="2124075" y="4141788"/>
          <p14:tracePt t="21937" x="2124075" y="4127500"/>
          <p14:tracePt t="21945" x="2152650" y="4098925"/>
          <p14:tracePt t="21953" x="2152650" y="4070350"/>
          <p14:tracePt t="21962" x="2152650" y="4043363"/>
          <p14:tracePt t="21970" x="2165350" y="4029075"/>
          <p14:tracePt t="21978" x="2165350" y="4000500"/>
          <p14:tracePt t="21986" x="2165350" y="3986213"/>
          <p14:tracePt t="21995" x="2165350" y="3957638"/>
          <p14:tracePt t="22003" x="2165350" y="3943350"/>
          <p14:tracePt t="22011" x="2165350" y="3930650"/>
          <p14:tracePt t="22027" x="2152650" y="3916363"/>
          <p14:tracePt t="22044" x="2138363" y="3916363"/>
          <p14:tracePt t="22060" x="2124075" y="3916363"/>
          <p14:tracePt t="22068" x="2109788" y="3916363"/>
          <p14:tracePt t="22085" x="2095500" y="3930650"/>
          <p14:tracePt t="22093" x="2095500" y="3943350"/>
          <p14:tracePt t="22101" x="2081213" y="3957638"/>
          <p14:tracePt t="22109" x="2081213" y="3971925"/>
          <p14:tracePt t="22118" x="2081213" y="4000500"/>
          <p14:tracePt t="22134" x="2081213" y="4029075"/>
          <p14:tracePt t="22142" x="2081213" y="4043363"/>
          <p14:tracePt t="22150" x="2081213" y="4057650"/>
          <p14:tracePt t="22167" x="2081213" y="4070350"/>
          <p14:tracePt t="22175" x="2081213" y="4084638"/>
          <p14:tracePt t="22183" x="2081213" y="4098925"/>
          <p14:tracePt t="22191" x="2081213" y="4113213"/>
          <p14:tracePt t="22208" x="2095500" y="4127500"/>
          <p14:tracePt t="22216" x="2109788" y="4127500"/>
          <p14:tracePt t="22224" x="2124075" y="4127500"/>
          <p14:tracePt t="22233" x="2138363" y="4141788"/>
          <p14:tracePt t="22241" x="2152650" y="4141788"/>
          <p14:tracePt t="22249" x="2165350" y="4141788"/>
          <p14:tracePt t="22257" x="2193925" y="4141788"/>
          <p14:tracePt t="22265" x="2208213" y="4141788"/>
          <p14:tracePt t="22274" x="2236788" y="4141788"/>
          <p14:tracePt t="22282" x="2265363" y="4141788"/>
          <p14:tracePt t="22290" x="2279650" y="4141788"/>
          <p14:tracePt t="22298" x="2286000" y="4141788"/>
          <p14:tracePt t="22307" x="2314575" y="4141788"/>
          <p14:tracePt t="22315" x="2328863" y="4127500"/>
          <p14:tracePt t="22323" x="2343150" y="4127500"/>
          <p14:tracePt t="22331" x="2355850" y="4127500"/>
          <p14:tracePt t="22339" x="2370138" y="4127500"/>
          <p14:tracePt t="22348" x="2384425" y="4113213"/>
          <p14:tracePt t="22372" x="2398713" y="4113213"/>
          <p14:tracePt t="22389" x="2398713" y="4098925"/>
          <p14:tracePt t="22463" x="2384425" y="4098925"/>
          <p14:tracePt t="22471" x="2370138" y="4098925"/>
          <p14:tracePt t="22479" x="2355850" y="4098925"/>
          <p14:tracePt t="22487" x="2343150" y="4098925"/>
          <p14:tracePt t="22496" x="2314575" y="4098925"/>
          <p14:tracePt t="22504" x="2300288" y="4098925"/>
          <p14:tracePt t="22512" x="2286000" y="4098925"/>
          <p14:tracePt t="22520" x="2279650" y="4098925"/>
          <p14:tracePt t="22528" x="2265363" y="4113213"/>
          <p14:tracePt t="22537" x="2251075" y="4113213"/>
          <p14:tracePt t="22553" x="2236788" y="4113213"/>
          <p14:tracePt t="22561" x="2222500" y="4127500"/>
          <p14:tracePt t="22578" x="2208213" y="4127500"/>
          <p14:tracePt t="22594" x="2193925" y="4141788"/>
          <p14:tracePt t="22603" x="2193925" y="4156075"/>
          <p14:tracePt t="22611" x="2179638" y="4156075"/>
          <p14:tracePt t="22619" x="2179638" y="4170363"/>
          <p14:tracePt t="22635" x="2165350" y="4184650"/>
          <p14:tracePt t="22643" x="2165350" y="4197350"/>
          <p14:tracePt t="22652" x="2165350" y="4205288"/>
          <p14:tracePt t="22668" x="2165350" y="4219575"/>
          <p14:tracePt t="22676" x="2165350" y="4233863"/>
          <p14:tracePt t="22685" x="2152650" y="4248150"/>
          <p14:tracePt t="22693" x="2152650" y="4260850"/>
          <p14:tracePt t="22701" x="2152650" y="4275138"/>
          <p14:tracePt t="22717" x="2152650" y="4289425"/>
          <p14:tracePt t="22726" x="2152650" y="4303713"/>
          <p14:tracePt t="22734" x="2138363" y="4318000"/>
          <p14:tracePt t="22742" x="2138363" y="4332288"/>
          <p14:tracePt t="22758" x="2138363" y="4346575"/>
          <p14:tracePt t="22775" x="2138363" y="4360863"/>
          <p14:tracePt t="22791" x="2124075" y="4360863"/>
          <p14:tracePt t="22800" x="2124075" y="4375150"/>
          <p14:tracePt t="22857" x="2124075" y="4360863"/>
          <p14:tracePt t="23132" x="2124075" y="4387850"/>
          <p14:tracePt t="23141" x="2124075" y="4402138"/>
          <p14:tracePt t="23149" x="2124075" y="4430713"/>
          <p14:tracePt t="23157" x="2124075" y="4459288"/>
          <p14:tracePt t="23165" x="2124075" y="4487863"/>
          <p14:tracePt t="23174" x="2109788" y="4502150"/>
          <p14:tracePt t="23182" x="2109788" y="4522788"/>
          <p14:tracePt t="23190" x="2109788" y="4537075"/>
          <p14:tracePt t="23198" x="2095500" y="4565650"/>
          <p14:tracePt t="23206" x="2095500" y="4578350"/>
          <p14:tracePt t="23215" x="2095500" y="4592638"/>
          <p14:tracePt t="23223" x="2095500" y="4606925"/>
          <p14:tracePt t="23231" x="2095500" y="4621213"/>
          <p14:tracePt t="23247" x="2095500" y="4635500"/>
          <p14:tracePt t="23264" x="2095500" y="4649788"/>
          <p14:tracePt t="23272" x="2095500" y="4664075"/>
          <p14:tracePt t="23288" x="2095500" y="4678363"/>
          <p14:tracePt t="23305" x="2095500" y="4692650"/>
          <p14:tracePt t="23329" x="2095500" y="4705350"/>
          <p14:tracePt t="23354" x="2095500" y="4719638"/>
          <p14:tracePt t="23371" x="2109788" y="4733925"/>
          <p14:tracePt t="23395" x="2109788" y="4748213"/>
          <p14:tracePt t="23420" x="2124075" y="4762500"/>
          <p14:tracePt t="23436" x="2124075" y="4776788"/>
          <p14:tracePt t="23461" x="2138363" y="4791075"/>
          <p14:tracePt t="23494" x="2152650" y="4805363"/>
          <p14:tracePt t="23527" x="2165350" y="4805363"/>
          <p14:tracePt t="23543" x="2165350" y="4819650"/>
          <p14:tracePt t="23560" x="2179638" y="4819650"/>
          <p14:tracePt t="23617" x="2193925" y="4819650"/>
          <p14:tracePt t="23650" x="2208213" y="4819650"/>
          <p14:tracePt t="23691" x="2222500" y="4819650"/>
          <p14:tracePt t="23707" x="2222500" y="4832350"/>
          <p14:tracePt t="23724" x="2236788" y="4832350"/>
          <p14:tracePt t="23765" x="2251075" y="4832350"/>
          <p14:tracePt t="23806" x="2265363" y="4832350"/>
          <p14:tracePt t="23864" x="2265363" y="4840288"/>
          <p14:tracePt t="23962" x="2265363" y="4854575"/>
          <p14:tracePt t="24053" x="2265363" y="4840288"/>
          <p14:tracePt t="24628" x="2279650" y="4840288"/>
          <p14:tracePt t="24637" x="2286000" y="4840288"/>
          <p14:tracePt t="24644" x="2300288" y="4840288"/>
          <p14:tracePt t="24654" x="2328863" y="4840288"/>
          <p14:tracePt t="24662" x="2355850" y="4840288"/>
          <p14:tracePt t="24670" x="2370138" y="4840288"/>
          <p14:tracePt t="24678" x="2398713" y="4840288"/>
          <p14:tracePt t="24686" x="2413000" y="4840288"/>
          <p14:tracePt t="24694" x="2441575" y="4840288"/>
          <p14:tracePt t="24702" x="2455863" y="4840288"/>
          <p14:tracePt t="24710" x="2482850" y="4840288"/>
          <p14:tracePt t="24718" x="2511425" y="4840288"/>
          <p14:tracePt t="24726" x="2525713" y="4840288"/>
          <p14:tracePt t="24735" x="2540000" y="4840288"/>
          <p14:tracePt t="24743" x="2568575" y="4854575"/>
          <p14:tracePt t="24751" x="2589213" y="4854575"/>
          <p14:tracePt t="24759" x="2603500" y="4854575"/>
          <p14:tracePt t="24768" x="2632075" y="4854575"/>
          <p14:tracePt t="24776" x="2646363" y="4854575"/>
          <p14:tracePt t="24784" x="2673350" y="4854575"/>
          <p14:tracePt t="24792" x="2687638" y="4854575"/>
          <p14:tracePt t="24800" x="2716213" y="4854575"/>
          <p14:tracePt t="24809" x="2744788" y="4854575"/>
          <p14:tracePt t="24817" x="2759075" y="4854575"/>
          <p14:tracePt t="24825" x="2787650" y="4854575"/>
          <p14:tracePt t="24833" x="2814638" y="4854575"/>
          <p14:tracePt t="24841" x="2843213" y="4854575"/>
          <p14:tracePt t="24850" x="2871788" y="4854575"/>
          <p14:tracePt t="24858" x="2892425" y="4854575"/>
          <p14:tracePt t="24866" x="2921000" y="4854575"/>
          <p14:tracePt t="24874" x="2935288" y="4854575"/>
          <p14:tracePt t="24883" x="2963863" y="4854575"/>
          <p14:tracePt t="24891" x="2978150" y="4840288"/>
          <p14:tracePt t="24899" x="2990850" y="4840288"/>
          <p14:tracePt t="24907" x="3019425" y="4840288"/>
          <p14:tracePt t="24915" x="3033713" y="4840288"/>
          <p14:tracePt t="24924" x="3048000" y="4832350"/>
          <p14:tracePt t="24932" x="3062288" y="4832350"/>
          <p14:tracePt t="24940" x="3076575" y="4832350"/>
          <p14:tracePt t="24948" x="3090863" y="4832350"/>
          <p14:tracePt t="24956" x="3105150" y="4832350"/>
          <p14:tracePt t="24965" x="3117850" y="4832350"/>
          <p14:tracePt t="24973" x="3132138" y="4832350"/>
          <p14:tracePt t="24981" x="3146425" y="4832350"/>
          <p14:tracePt t="24989" x="3160713" y="4832350"/>
          <p14:tracePt t="24997" x="3175000" y="4832350"/>
          <p14:tracePt t="25006" x="3189288" y="4832350"/>
          <p14:tracePt t="25022" x="3203575" y="4832350"/>
          <p14:tracePt t="25030" x="3209925" y="4832350"/>
          <p14:tracePt t="25047" x="3224213" y="4832350"/>
          <p14:tracePt t="25063" x="3238500" y="4832350"/>
          <p14:tracePt t="25080" x="3252788" y="4832350"/>
          <p14:tracePt t="25088" x="3267075" y="4832350"/>
          <p14:tracePt t="25113" x="3281363" y="4832350"/>
          <p14:tracePt t="25129" x="3295650" y="4832350"/>
          <p14:tracePt t="25154" x="3308350" y="4832350"/>
          <p14:tracePt t="25178" x="3322638" y="4832350"/>
          <p14:tracePt t="25195" x="3336925" y="4840288"/>
          <p14:tracePt t="25228" x="3351213" y="4840288"/>
          <p14:tracePt t="28121" x="3351213" y="4854575"/>
          <p14:tracePt t="28143" x="3351213" y="4868863"/>
          <p14:tracePt t="28153" x="3336925" y="4868863"/>
          <p14:tracePt t="28159" x="3336925" y="4883150"/>
          <p14:tracePt t="28167" x="3322638" y="4883150"/>
          <p14:tracePt t="28176" x="3322638" y="4895850"/>
          <p14:tracePt t="28192" x="3308350" y="4910138"/>
          <p14:tracePt t="28209" x="3308350" y="4924425"/>
          <p14:tracePt t="28217" x="3295650" y="4924425"/>
          <p14:tracePt t="28233" x="3295650" y="4938713"/>
          <p14:tracePt t="28241" x="3281363" y="4953000"/>
          <p14:tracePt t="28258" x="3267075" y="4967288"/>
          <p14:tracePt t="28274" x="3267075" y="4981575"/>
          <p14:tracePt t="28282" x="3252788" y="4995863"/>
          <p14:tracePt t="28291" x="3238500" y="5010150"/>
          <p14:tracePt t="28307" x="3224213" y="5022850"/>
          <p14:tracePt t="28315" x="3209925" y="5037138"/>
          <p14:tracePt t="28324" x="3203575" y="5051425"/>
          <p14:tracePt t="28332" x="3189288" y="5065713"/>
          <p14:tracePt t="28340" x="3189288" y="5094288"/>
          <p14:tracePt t="28348" x="3175000" y="5108575"/>
          <p14:tracePt t="28356" x="3160713" y="5108575"/>
          <p14:tracePt t="28365" x="3146425" y="5122863"/>
          <p14:tracePt t="28373" x="3146425" y="5137150"/>
          <p14:tracePt t="28381" x="3132138" y="5143500"/>
          <p14:tracePt t="28389" x="3117850" y="5143500"/>
          <p14:tracePt t="28398" x="3117850" y="5157788"/>
          <p14:tracePt t="28406" x="3105150" y="5157788"/>
          <p14:tracePt t="28414" x="3105150" y="5172075"/>
          <p14:tracePt t="28430" x="3090863" y="5186363"/>
          <p14:tracePt t="28455" x="3076575" y="5200650"/>
          <p14:tracePt t="28488" x="3062288" y="5213350"/>
          <p14:tracePt t="28521" x="3062288" y="5227638"/>
          <p14:tracePt t="28529" x="3048000" y="5227638"/>
          <p14:tracePt t="28570" x="3033713" y="5227638"/>
          <p14:tracePt t="28620" x="3019425" y="5227638"/>
          <p14:tracePt t="28653" x="3005138" y="5227638"/>
          <p14:tracePt t="28669" x="3005138" y="5213350"/>
          <p14:tracePt t="28685" x="2990850" y="5200650"/>
          <p14:tracePt t="28693" x="2990850" y="5186363"/>
          <p14:tracePt t="28702" x="2990850" y="5172075"/>
          <p14:tracePt t="28710" x="2990850" y="5157788"/>
          <p14:tracePt t="28718" x="2990850" y="5143500"/>
          <p14:tracePt t="28726" x="2990850" y="5137150"/>
          <p14:tracePt t="28735" x="2978150" y="5108575"/>
          <p14:tracePt t="28743" x="2978150" y="5094288"/>
          <p14:tracePt t="28751" x="2963863" y="5080000"/>
          <p14:tracePt t="28759" x="2963863" y="5065713"/>
          <p14:tracePt t="28767" x="2949575" y="5051425"/>
          <p14:tracePt t="28776" x="2921000" y="5022850"/>
          <p14:tracePt t="28784" x="2892425" y="4995863"/>
          <p14:tracePt t="28792" x="2886075" y="4995863"/>
          <p14:tracePt t="28800" x="2857500" y="4967288"/>
          <p14:tracePt t="28808" x="2828925" y="4953000"/>
          <p14:tracePt t="28817" x="2787650" y="4924425"/>
          <p14:tracePt t="28825" x="2759075" y="4910138"/>
          <p14:tracePt t="28833" x="2730500" y="4895850"/>
          <p14:tracePt t="28841" x="2687638" y="4883150"/>
          <p14:tracePt t="28850" x="2646363" y="4868863"/>
          <p14:tracePt t="28858" x="2632075" y="4868863"/>
          <p14:tracePt t="28866" x="2589213" y="4854575"/>
          <p14:tracePt t="28874" x="2540000" y="4840288"/>
          <p14:tracePt t="28882" x="2525713" y="4840288"/>
          <p14:tracePt t="28891" x="2482850" y="4840288"/>
          <p14:tracePt t="28899" x="2455863" y="4840288"/>
          <p14:tracePt t="28907" x="2413000" y="4840288"/>
          <p14:tracePt t="28915" x="2398713" y="4840288"/>
          <p14:tracePt t="28924" x="2355850" y="4840288"/>
          <p14:tracePt t="28932" x="2328863" y="4840288"/>
          <p14:tracePt t="28940" x="2300288" y="4840288"/>
          <p14:tracePt t="28948" x="2279650" y="4840288"/>
          <p14:tracePt t="28956" x="2251075" y="4840288"/>
          <p14:tracePt t="28965" x="2222500" y="4840288"/>
          <p14:tracePt t="28973" x="2193925" y="4840288"/>
          <p14:tracePt t="28981" x="2165350" y="4840288"/>
          <p14:tracePt t="28989" x="2138363" y="4840288"/>
          <p14:tracePt t="28997" x="2109788" y="4840288"/>
          <p14:tracePt t="29006" x="2081213" y="4854575"/>
          <p14:tracePt t="29014" x="2052638" y="4854575"/>
          <p14:tracePt t="29022" x="2025650" y="4868863"/>
          <p14:tracePt t="29030" x="1997075" y="4868863"/>
          <p14:tracePt t="29039" x="1974850" y="4868863"/>
          <p14:tracePt t="29047" x="1947863" y="4883150"/>
          <p14:tracePt t="29055" x="1919288" y="4895850"/>
          <p14:tracePt t="29063" x="1905000" y="4895850"/>
          <p14:tracePt t="29071" x="1876425" y="4910138"/>
          <p14:tracePt t="29079" x="1847850" y="4924425"/>
          <p14:tracePt t="29088" x="1806575" y="4938713"/>
          <p14:tracePt t="29096" x="1792288" y="4953000"/>
          <p14:tracePt t="29104" x="1763713" y="4953000"/>
          <p14:tracePt t="29112" x="1735138" y="4967288"/>
          <p14:tracePt t="29121" x="1708150" y="4981575"/>
          <p14:tracePt t="29129" x="1679575" y="4981575"/>
          <p14:tracePt t="29137" x="1657350" y="4995863"/>
          <p14:tracePt t="29145" x="1644650" y="5010150"/>
          <p14:tracePt t="29153" x="1616075" y="5022850"/>
          <p14:tracePt t="29162" x="1587500" y="5037138"/>
          <p14:tracePt t="29170" x="1558925" y="5051425"/>
          <p14:tracePt t="29178" x="1530350" y="5051425"/>
          <p14:tracePt t="29187" x="1517650" y="5065713"/>
          <p14:tracePt t="29195" x="1489075" y="5080000"/>
          <p14:tracePt t="29203" x="1474788" y="5080000"/>
          <p14:tracePt t="29211" x="1446213" y="5094288"/>
          <p14:tracePt t="29220" x="1431925" y="5108575"/>
          <p14:tracePt t="29228" x="1403350" y="5108575"/>
          <p14:tracePt t="29236" x="1390650" y="5122863"/>
          <p14:tracePt t="29244" x="1376363" y="5137150"/>
          <p14:tracePt t="29252" x="1368425" y="5137150"/>
          <p14:tracePt t="29260" x="1354138" y="5143500"/>
          <p14:tracePt t="29269" x="1339850" y="5157788"/>
          <p14:tracePt t="29277" x="1327150" y="5172075"/>
          <p14:tracePt t="29285" x="1312863" y="5172075"/>
          <p14:tracePt t="29293" x="1312863" y="5186363"/>
          <p14:tracePt t="29301" x="1298575" y="5186363"/>
          <p14:tracePt t="29318" x="1298575" y="5200650"/>
          <p14:tracePt t="29326" x="1284288" y="5200650"/>
          <p14:tracePt t="29679" x="1298575" y="5200650"/>
          <p14:tracePt t="29687" x="1312863" y="5200650"/>
          <p14:tracePt t="29704" x="1327150" y="5200650"/>
          <p14:tracePt t="29712" x="1339850" y="5186363"/>
          <p14:tracePt t="29729" x="1339850" y="5172075"/>
          <p14:tracePt t="29745" x="1354138" y="5157788"/>
          <p14:tracePt t="29753" x="1354138" y="5143500"/>
          <p14:tracePt t="29761" x="1354138" y="5137150"/>
          <p14:tracePt t="29778" x="1327150" y="5108575"/>
          <p14:tracePt t="29786" x="1298575" y="5094288"/>
          <p14:tracePt t="29795" x="1284288" y="5080000"/>
          <p14:tracePt t="29803" x="1241425" y="5065713"/>
          <p14:tracePt t="29812" x="1200150" y="5065713"/>
          <p14:tracePt t="29820" x="1157288" y="5051425"/>
          <p14:tracePt t="29828" x="1114425" y="5037138"/>
          <p14:tracePt t="29835" x="1073150" y="5037138"/>
          <p14:tracePt t="29844" x="1036638" y="5037138"/>
          <p14:tracePt t="29852" x="1009650" y="5037138"/>
          <p14:tracePt t="29860" x="938213" y="5037138"/>
          <p14:tracePt t="29868" x="923925" y="5037138"/>
          <p14:tracePt t="29877" x="895350" y="5037138"/>
          <p14:tracePt t="29885" x="868363" y="5037138"/>
          <p14:tracePt t="29893" x="854075" y="5051425"/>
          <p14:tracePt t="29901" x="839788" y="5080000"/>
          <p14:tracePt t="29909" x="825500" y="5094288"/>
          <p14:tracePt t="29918" x="825500" y="5108575"/>
          <p14:tracePt t="29926" x="825500" y="5122863"/>
          <p14:tracePt t="29934" x="825500" y="5143500"/>
          <p14:tracePt t="29942" x="825500" y="5157788"/>
          <p14:tracePt t="29950" x="825500" y="5186363"/>
          <p14:tracePt t="29959" x="825500" y="5200650"/>
          <p14:tracePt t="29967" x="825500" y="5227638"/>
          <p14:tracePt t="29975" x="825500" y="5270500"/>
          <p14:tracePt t="29983" x="825500" y="5313363"/>
          <p14:tracePt t="29991" x="825500" y="5327650"/>
          <p14:tracePt t="30000" x="825500" y="5354638"/>
          <p14:tracePt t="30008" x="839788" y="5397500"/>
          <p14:tracePt t="30016" x="839788" y="5426075"/>
          <p14:tracePt t="30024" x="868363" y="5461000"/>
          <p14:tracePt t="30033" x="882650" y="5461000"/>
          <p14:tracePt t="30041" x="909638" y="5489575"/>
          <p14:tracePt t="30049" x="952500" y="5503863"/>
          <p14:tracePt t="30057" x="995363" y="5503863"/>
          <p14:tracePt t="30065" x="1036638" y="5518150"/>
          <p14:tracePt t="30074" x="1085850" y="5518150"/>
          <p14:tracePt t="30082" x="1157288" y="5518150"/>
          <p14:tracePt t="30090" x="1227138" y="5518150"/>
          <p14:tracePt t="30098" x="1298575" y="5503863"/>
          <p14:tracePt t="30107" x="1376363" y="5475288"/>
          <p14:tracePt t="30115" x="1446213" y="5454650"/>
          <p14:tracePt t="30123" x="1517650" y="5440363"/>
          <p14:tracePt t="30131" x="1573213" y="5411788"/>
          <p14:tracePt t="30140" x="1601788" y="5397500"/>
          <p14:tracePt t="30148" x="1644650" y="5368925"/>
          <p14:tracePt t="30156" x="1679575" y="5340350"/>
          <p14:tracePt t="30164" x="1720850" y="5313363"/>
          <p14:tracePt t="30172" x="1749425" y="5284788"/>
          <p14:tracePt t="30180" x="1763713" y="5256213"/>
          <p14:tracePt t="30189" x="1778000" y="5241925"/>
          <p14:tracePt t="30197" x="1792288" y="5227638"/>
          <p14:tracePt t="30205" x="1806575" y="5200650"/>
          <p14:tracePt t="30213" x="1820863" y="5186363"/>
          <p14:tracePt t="30222" x="1835150" y="5157788"/>
          <p14:tracePt t="30230" x="1835150" y="5143500"/>
          <p14:tracePt t="30238" x="1835150" y="5137150"/>
          <p14:tracePt t="30246" x="1835150" y="5122863"/>
          <p14:tracePt t="30263" x="1835150" y="5108575"/>
          <p14:tracePt t="30279" x="1820863" y="5094288"/>
          <p14:tracePt t="30287" x="1806575" y="5094288"/>
          <p14:tracePt t="30296" x="1778000" y="5094288"/>
          <p14:tracePt t="30304" x="1749425" y="5094288"/>
          <p14:tracePt t="30312" x="1735138" y="5094288"/>
          <p14:tracePt t="30320" x="1708150" y="5094288"/>
          <p14:tracePt t="30328" x="1679575" y="5094288"/>
          <p14:tracePt t="30337" x="1671638" y="5094288"/>
          <p14:tracePt t="30345" x="1644650" y="5094288"/>
          <p14:tracePt t="30353" x="1630363" y="5094288"/>
          <p14:tracePt t="30362" x="1601788" y="5108575"/>
          <p14:tracePt t="30378" x="1573213" y="5122863"/>
          <p14:tracePt t="30386" x="1573213" y="5137150"/>
          <p14:tracePt t="30395" x="1573213" y="5143500"/>
          <p14:tracePt t="30403" x="1573213" y="5157788"/>
          <p14:tracePt t="30411" x="1573213" y="5172075"/>
          <p14:tracePt t="30419" x="1573213" y="5186363"/>
          <p14:tracePt t="30427" x="1573213" y="5200650"/>
          <p14:tracePt t="30435" x="1573213" y="5213350"/>
          <p14:tracePt t="30443" x="1573213" y="5241925"/>
          <p14:tracePt t="30452" x="1573213" y="5256213"/>
          <p14:tracePt t="30460" x="1587500" y="5270500"/>
          <p14:tracePt t="30468" x="1601788" y="5299075"/>
          <p14:tracePt t="30476" x="1616075" y="5313363"/>
          <p14:tracePt t="30484" x="1630363" y="5340350"/>
          <p14:tracePt t="30493" x="1644650" y="5354638"/>
          <p14:tracePt t="30501" x="1657350" y="5368925"/>
          <p14:tracePt t="30509" x="1679575" y="5397500"/>
          <p14:tracePt t="30517" x="1708150" y="5411788"/>
          <p14:tracePt t="30525" x="1720850" y="5426075"/>
          <p14:tracePt t="30534" x="1749425" y="5426075"/>
          <p14:tracePt t="30542" x="1763713" y="5440363"/>
          <p14:tracePt t="30550" x="1792288" y="5454650"/>
          <p14:tracePt t="30558" x="1806575" y="5461000"/>
          <p14:tracePt t="30567" x="1820863" y="5461000"/>
          <p14:tracePt t="30575" x="1835150" y="5461000"/>
          <p14:tracePt t="30583" x="1835150" y="5475288"/>
          <p14:tracePt t="30599" x="1847850" y="5475288"/>
          <p14:tracePt t="30616" x="1847850" y="5489575"/>
          <p14:tracePt t="30715" x="1847850" y="5475288"/>
          <p14:tracePt t="30731" x="1847850" y="5461000"/>
          <p14:tracePt t="30747" x="1847850" y="5454650"/>
          <p14:tracePt t="30764" x="1847850" y="5440363"/>
          <p14:tracePt t="30780" x="1862138" y="5426075"/>
          <p14:tracePt t="30797" x="1876425" y="5426075"/>
          <p14:tracePt t="30805" x="1890713" y="5411788"/>
          <p14:tracePt t="30821" x="1905000" y="5411788"/>
          <p14:tracePt t="30830" x="1905000" y="5397500"/>
          <p14:tracePt t="30838" x="1919288" y="5397500"/>
          <p14:tracePt t="30846" x="1933575" y="5397500"/>
          <p14:tracePt t="30854" x="1947863" y="5383213"/>
          <p14:tracePt t="30862" x="1962150" y="5383213"/>
          <p14:tracePt t="30871" x="1974850" y="5383213"/>
          <p14:tracePt t="30879" x="1982788" y="5368925"/>
          <p14:tracePt t="30887" x="1997075" y="5368925"/>
          <p14:tracePt t="30895" x="2011363" y="5368925"/>
          <p14:tracePt t="30903" x="2011363" y="5354638"/>
          <p14:tracePt t="30912" x="2025650" y="5354638"/>
          <p14:tracePt t="30920" x="2038350" y="5354638"/>
          <p14:tracePt t="30928" x="2052638" y="5354638"/>
          <p14:tracePt t="30937" x="2066925" y="5354638"/>
          <p14:tracePt t="30953" x="2081213" y="5354638"/>
          <p14:tracePt t="30977" x="2095500" y="5354638"/>
          <p14:tracePt t="30994" x="2109788" y="5354638"/>
          <p14:tracePt t="31027" x="2124075" y="5354638"/>
          <p14:tracePt t="31109" x="2138363" y="5354638"/>
          <p14:tracePt t="31150" x="2138363" y="5368925"/>
          <p14:tracePt t="31224" x="2138363" y="5383213"/>
          <p14:tracePt t="31339" x="2138363" y="5397500"/>
          <p14:tracePt t="31364" x="2152650" y="5397500"/>
          <p14:tracePt t="31413" x="2165350" y="5397500"/>
          <p14:tracePt t="31487" x="2179638" y="5397500"/>
          <p14:tracePt t="31528" x="2193925" y="5397500"/>
          <p14:tracePt t="31536" x="2193925" y="5383213"/>
          <p14:tracePt t="31561" x="2208213" y="5383213"/>
          <p14:tracePt t="31577" x="2222500" y="5383213"/>
          <p14:tracePt t="31586" x="2236788" y="5383213"/>
          <p14:tracePt t="31594" x="2251075" y="5368925"/>
          <p14:tracePt t="31602" x="2265363" y="5368925"/>
          <p14:tracePt t="31610" x="2279650" y="5368925"/>
          <p14:tracePt t="31618" x="2286000" y="5354638"/>
          <p14:tracePt t="31627" x="2300288" y="5354638"/>
          <p14:tracePt t="31643" x="2314575" y="5354638"/>
          <p14:tracePt t="31651" x="2328863" y="5340350"/>
          <p14:tracePt t="31660" x="2343150" y="5340350"/>
          <p14:tracePt t="31668" x="2355850" y="5327650"/>
          <p14:tracePt t="31676" x="2370138" y="5327650"/>
          <p14:tracePt t="31684" x="2384425" y="5327650"/>
          <p14:tracePt t="31692" x="2398713" y="5313363"/>
          <p14:tracePt t="31700" x="2413000" y="5299075"/>
          <p14:tracePt t="31717" x="2427288" y="5299075"/>
          <p14:tracePt t="31725" x="2441575" y="5284788"/>
          <p14:tracePt t="31733" x="2455863" y="5284788"/>
          <p14:tracePt t="31742" x="2470150" y="5284788"/>
          <p14:tracePt t="31750" x="2482850" y="5270500"/>
          <p14:tracePt t="31766" x="2497138" y="5270500"/>
          <p14:tracePt t="31783" x="2511425" y="5270500"/>
          <p14:tracePt t="31799" x="2525713" y="5256213"/>
          <p14:tracePt t="31816" x="2540000" y="5256213"/>
          <p14:tracePt t="31824" x="2554288" y="5256213"/>
          <p14:tracePt t="31840" x="2568575" y="5256213"/>
          <p14:tracePt t="31849" x="2582863" y="5256213"/>
          <p14:tracePt t="31857" x="2589213" y="5256213"/>
          <p14:tracePt t="31865" x="2603500" y="5256213"/>
          <p14:tracePt t="31874" x="2617788" y="5256213"/>
          <p14:tracePt t="31881" x="2632075" y="5256213"/>
          <p14:tracePt t="31889" x="2646363" y="5256213"/>
          <p14:tracePt t="31898" x="2660650" y="5256213"/>
          <p14:tracePt t="31906" x="2687638" y="5256213"/>
          <p14:tracePt t="31914" x="2701925" y="5256213"/>
          <p14:tracePt t="31922" x="2716213" y="5256213"/>
          <p14:tracePt t="31930" x="2730500" y="5256213"/>
          <p14:tracePt t="31939" x="2744788" y="5256213"/>
          <p14:tracePt t="31947" x="2759075" y="5256213"/>
          <p14:tracePt t="31963" x="2773363" y="5256213"/>
          <p14:tracePt t="31980" x="2787650" y="5256213"/>
          <p14:tracePt t="32013" x="2800350" y="5256213"/>
          <p14:tracePt t="32103" x="2800350" y="5270500"/>
          <p14:tracePt t="32354" x="2800350" y="5256213"/>
          <p14:tracePt t="32362" x="2828925" y="5227638"/>
          <p14:tracePt t="32370" x="2871788" y="5200650"/>
          <p14:tracePt t="32378" x="2892425" y="5172075"/>
          <p14:tracePt t="32386" x="2935288" y="5143500"/>
          <p14:tracePt t="32395" x="2978150" y="5137150"/>
          <p14:tracePt t="32403" x="3005138" y="5122863"/>
          <p14:tracePt t="32411" x="3062288" y="5094288"/>
          <p14:tracePt t="32419" x="3105150" y="5094288"/>
          <p14:tracePt t="32427" x="3160713" y="5080000"/>
          <p14:tracePt t="32436" x="3209925" y="5080000"/>
          <p14:tracePt t="32444" x="3252788" y="5080000"/>
          <p14:tracePt t="32452" x="3322638" y="5065713"/>
          <p14:tracePt t="32460" x="3365500" y="5065713"/>
          <p14:tracePt t="32469" x="3394075" y="5065713"/>
          <p14:tracePt t="32477" x="3478213" y="5065713"/>
          <p14:tracePt t="32485" x="3527425" y="5065713"/>
          <p14:tracePt t="32493" x="3570288" y="5065713"/>
          <p14:tracePt t="32501" x="3613150" y="5051425"/>
          <p14:tracePt t="32510" x="3654425" y="5051425"/>
          <p14:tracePt t="32518" x="3697288" y="5051425"/>
          <p14:tracePt t="32526" x="3740150" y="5051425"/>
          <p14:tracePt t="32534" x="3767138" y="5051425"/>
          <p14:tracePt t="32542" x="3810000" y="5051425"/>
          <p14:tracePt t="32551" x="3859213" y="5051425"/>
          <p14:tracePt t="32559" x="3873500" y="5051425"/>
          <p14:tracePt t="32567" x="3916363" y="5051425"/>
          <p14:tracePt t="32575" x="3943350" y="5051425"/>
          <p14:tracePt t="32584" x="3986213" y="5051425"/>
          <p14:tracePt t="32592" x="4000500" y="5065713"/>
          <p14:tracePt t="32600" x="4029075" y="5080000"/>
          <p14:tracePt t="32608" x="4057650" y="5080000"/>
          <p14:tracePt t="32616" x="4070350" y="5094288"/>
          <p14:tracePt t="32625" x="4098925" y="5108575"/>
          <p14:tracePt t="32633" x="4113213" y="5108575"/>
          <p14:tracePt t="32641" x="4121150" y="5122863"/>
          <p14:tracePt t="32649" x="4133850" y="5137150"/>
          <p14:tracePt t="32658" x="4148138" y="5143500"/>
          <p14:tracePt t="32666" x="4162425" y="5157788"/>
          <p14:tracePt t="32682" x="4176713" y="5172075"/>
          <p14:tracePt t="32691" x="4176713" y="5186363"/>
          <p14:tracePt t="32699" x="4176713" y="5200650"/>
          <p14:tracePt t="32708" x="4191000" y="5213350"/>
          <p14:tracePt t="32716" x="4191000" y="5227638"/>
          <p14:tracePt t="32732" x="4191000" y="5241925"/>
          <p14:tracePt t="32740" x="4191000" y="5256213"/>
          <p14:tracePt t="32749" x="4191000" y="5270500"/>
          <p14:tracePt t="32756" x="4191000" y="5284788"/>
          <p14:tracePt t="32764" x="4191000" y="5299075"/>
          <p14:tracePt t="32781" x="4191000" y="5327650"/>
          <p14:tracePt t="32789" x="4191000" y="5340350"/>
          <p14:tracePt t="32797" x="4191000" y="5354638"/>
          <p14:tracePt t="32806" x="4191000" y="5368925"/>
          <p14:tracePt t="32814" x="4176713" y="5383213"/>
          <p14:tracePt t="32822" x="4162425" y="5397500"/>
          <p14:tracePt t="32830" x="4162425" y="5411788"/>
          <p14:tracePt t="32838" x="4148138" y="5440363"/>
          <p14:tracePt t="32847" x="4133850" y="5454650"/>
          <p14:tracePt t="32855" x="4121150" y="5461000"/>
          <p14:tracePt t="32863" x="4121150" y="5475288"/>
          <p14:tracePt t="32871" x="4098925" y="5503863"/>
          <p14:tracePt t="32880" x="4084638" y="5518150"/>
          <p14:tracePt t="32888" x="4070350" y="5530850"/>
          <p14:tracePt t="32896" x="4057650" y="5545138"/>
          <p14:tracePt t="32904" x="4029075" y="5573713"/>
          <p14:tracePt t="32912" x="4014788" y="5573713"/>
          <p14:tracePt t="32920" x="3986213" y="5588000"/>
          <p14:tracePt t="32929" x="3957638" y="5602288"/>
          <p14:tracePt t="32937" x="3916363" y="5616575"/>
          <p14:tracePt t="32945" x="3873500" y="5616575"/>
          <p14:tracePt t="32953" x="3844925" y="5616575"/>
          <p14:tracePt t="32961" x="3816350" y="5630863"/>
          <p14:tracePt t="32970" x="3767138" y="5630863"/>
          <p14:tracePt t="32978" x="3725863" y="5645150"/>
          <p14:tracePt t="32986" x="3683000" y="5645150"/>
          <p14:tracePt t="32995" x="3625850" y="5657850"/>
          <p14:tracePt t="33003" x="3570288" y="5657850"/>
          <p14:tracePt t="33011" x="3527425" y="5657850"/>
          <p14:tracePt t="33019" x="3478213" y="5672138"/>
          <p14:tracePt t="33027" x="3408363" y="5672138"/>
          <p14:tracePt t="33036" x="3351213" y="5686425"/>
          <p14:tracePt t="33044" x="3295650" y="5686425"/>
          <p14:tracePt t="33052" x="3238500" y="5686425"/>
          <p14:tracePt t="33060" x="3189288" y="5686425"/>
          <p14:tracePt t="33068" x="3117850" y="5686425"/>
          <p14:tracePt t="33077" x="3076575" y="5686425"/>
          <p14:tracePt t="33085" x="3019425" y="5686425"/>
          <p14:tracePt t="33093" x="2963863" y="5686425"/>
          <p14:tracePt t="33101" x="2921000" y="5672138"/>
          <p14:tracePt t="33109" x="2892425" y="5657850"/>
          <p14:tracePt t="33118" x="2828925" y="5630863"/>
          <p14:tracePt t="33126" x="2814638" y="5616575"/>
          <p14:tracePt t="33134" x="2759075" y="5602288"/>
          <p14:tracePt t="33142" x="2730500" y="5573713"/>
          <p14:tracePt t="33152" x="2716213" y="5559425"/>
          <p14:tracePt t="33159" x="2687638" y="5530850"/>
          <p14:tracePt t="33167" x="2660650" y="5518150"/>
          <p14:tracePt t="33175" x="2646363" y="5489575"/>
          <p14:tracePt t="33183" x="2632075" y="5461000"/>
          <p14:tracePt t="33192" x="2617788" y="5440363"/>
          <p14:tracePt t="33200" x="2617788" y="5411788"/>
          <p14:tracePt t="33208" x="2603500" y="5383213"/>
          <p14:tracePt t="33216" x="2603500" y="5354638"/>
          <p14:tracePt t="33225" x="2603500" y="5327650"/>
          <p14:tracePt t="33233" x="2603500" y="5299075"/>
          <p14:tracePt t="33241" x="2603500" y="5270500"/>
          <p14:tracePt t="33249" x="2603500" y="5256213"/>
          <p14:tracePt t="33257" x="2617788" y="5227638"/>
          <p14:tracePt t="33266" x="2632075" y="5213350"/>
          <p14:tracePt t="33274" x="2646363" y="5200650"/>
          <p14:tracePt t="33282" x="2673350" y="5186363"/>
          <p14:tracePt t="33291" x="2687638" y="5172075"/>
          <p14:tracePt t="33299" x="2701925" y="5172075"/>
          <p14:tracePt t="33308" x="2730500" y="5157788"/>
          <p14:tracePt t="33316" x="2759075" y="5157788"/>
          <p14:tracePt t="33324" x="2773363" y="5143500"/>
          <p14:tracePt t="33332" x="2800350" y="5143500"/>
          <p14:tracePt t="33339" x="2828925" y="5143500"/>
          <p14:tracePt t="33348" x="2857500" y="5137150"/>
          <p14:tracePt t="33356" x="2886075" y="5137150"/>
          <p14:tracePt t="33364" x="2906713" y="5137150"/>
          <p14:tracePt t="33372" x="2935288" y="5137150"/>
          <p14:tracePt t="33381" x="2963863" y="5137150"/>
          <p14:tracePt t="33389" x="2978150" y="5137150"/>
          <p14:tracePt t="33397" x="3005138" y="5137150"/>
          <p14:tracePt t="33405" x="3019425" y="5137150"/>
          <p14:tracePt t="33413" x="3048000" y="5137150"/>
          <p14:tracePt t="33422" x="3062288" y="5137150"/>
          <p14:tracePt t="33430" x="3076575" y="5137150"/>
          <p14:tracePt t="33438" x="3090863" y="5137150"/>
          <p14:tracePt t="33454" x="3090863" y="5143500"/>
          <p14:tracePt t="33463" x="3105150" y="5143500"/>
          <p14:tracePt t="33479" x="3105150" y="5157788"/>
          <p14:tracePt t="33759" x="3090863" y="5157788"/>
          <p14:tracePt t="33767" x="3076575" y="5157788"/>
          <p14:tracePt t="33775" x="3048000" y="5157788"/>
          <p14:tracePt t="33783" x="2990850" y="5157788"/>
          <p14:tracePt t="33791" x="2921000" y="5157788"/>
          <p14:tracePt t="33800" x="2857500" y="5143500"/>
          <p14:tracePt t="33808" x="2787650" y="5143500"/>
          <p14:tracePt t="33816" x="2687638" y="5143500"/>
          <p14:tracePt t="33824" x="2617788" y="5143500"/>
          <p14:tracePt t="33832" x="2525713" y="5143500"/>
          <p14:tracePt t="33841" x="2441575" y="5143500"/>
          <p14:tracePt t="33849" x="2370138" y="5143500"/>
          <p14:tracePt t="33857" x="2300288" y="5172075"/>
          <p14:tracePt t="33866" x="2286000" y="5186363"/>
          <p14:tracePt t="33874" x="2251075" y="5200650"/>
          <p14:tracePt t="33882" x="2208213" y="5227638"/>
          <p14:tracePt t="33891" x="2193925" y="5241925"/>
          <p14:tracePt t="33899" x="2179638" y="5270500"/>
          <p14:tracePt t="33907" x="2152650" y="5284788"/>
          <p14:tracePt t="33915" x="2152650" y="5313363"/>
          <p14:tracePt t="33923" x="2152650" y="5327650"/>
          <p14:tracePt t="33931" x="2152650" y="5340350"/>
          <p14:tracePt t="33939" x="2152650" y="5354638"/>
          <p14:tracePt t="33947" x="2152650" y="5368925"/>
          <p14:tracePt t="33964" x="2152650" y="5383213"/>
          <p14:tracePt t="33988" x="2165350" y="5397500"/>
          <p14:tracePt t="34005" x="2179638" y="5397500"/>
          <p14:tracePt t="34013" x="2193925" y="5397500"/>
          <p14:tracePt t="34021" x="2208213" y="5397500"/>
          <p14:tracePt t="34030" x="2222500" y="5397500"/>
          <p14:tracePt t="34038" x="2236788" y="5383213"/>
          <p14:tracePt t="34046" x="2251075" y="5368925"/>
          <p14:tracePt t="34062" x="2265363" y="5354638"/>
          <p14:tracePt t="34071" x="2279650" y="5340350"/>
          <p14:tracePt t="34079" x="2286000" y="5327650"/>
          <p14:tracePt t="34095" x="2286000" y="5313363"/>
          <p14:tracePt t="34112" x="2300288" y="5299075"/>
          <p14:tracePt t="34145" x="2314575" y="5299075"/>
          <p14:tracePt t="34161" x="2328863" y="5299075"/>
          <p14:tracePt t="34169" x="2343150" y="5299075"/>
          <p14:tracePt t="34178" x="2355850" y="5299075"/>
          <p14:tracePt t="34186" x="2384425" y="5284788"/>
          <p14:tracePt t="34194" x="2413000" y="5284788"/>
          <p14:tracePt t="34202" x="2455863" y="5284788"/>
          <p14:tracePt t="34210" x="2497138" y="5284788"/>
          <p14:tracePt t="34219" x="2540000" y="5284788"/>
          <p14:tracePt t="34227" x="2589213" y="5284788"/>
          <p14:tracePt t="34235" x="2646363" y="5270500"/>
          <p14:tracePt t="34243" x="2701925" y="5270500"/>
          <p14:tracePt t="34251" x="2759075" y="5256213"/>
          <p14:tracePt t="34260" x="2814638" y="5256213"/>
          <p14:tracePt t="34268" x="2843213" y="5256213"/>
          <p14:tracePt t="34276" x="2921000" y="5241925"/>
          <p14:tracePt t="34284" x="2949575" y="5241925"/>
          <p14:tracePt t="34293" x="2990850" y="5241925"/>
          <p14:tracePt t="34301" x="3033713" y="5241925"/>
          <p14:tracePt t="34309" x="3076575" y="5241925"/>
          <p14:tracePt t="34317" x="3090863" y="5241925"/>
          <p14:tracePt t="34325" x="3117850" y="5241925"/>
          <p14:tracePt t="34334" x="3146425" y="5256213"/>
          <p14:tracePt t="34350" x="3160713" y="5256213"/>
          <p14:tracePt t="34358" x="3175000" y="5270500"/>
          <p14:tracePt t="34391" x="3175000" y="5284788"/>
          <p14:tracePt t="34753" x="3189288" y="5284788"/>
          <p14:tracePt t="34761" x="3203575" y="5284788"/>
          <p14:tracePt t="34769" x="3209925" y="5284788"/>
          <p14:tracePt t="34777" x="3224213" y="5284788"/>
          <p14:tracePt t="34786" x="3238500" y="5284788"/>
          <p14:tracePt t="34794" x="3267075" y="5284788"/>
          <p14:tracePt t="34802" x="3281363" y="5284788"/>
          <p14:tracePt t="34810" x="3308350" y="5284788"/>
          <p14:tracePt t="34818" x="3322638" y="5284788"/>
          <p14:tracePt t="34827" x="3351213" y="5284788"/>
          <p14:tracePt t="34835" x="3365500" y="5284788"/>
          <p14:tracePt t="34843" x="3379788" y="5284788"/>
          <p14:tracePt t="34851" x="3408363" y="5284788"/>
          <p14:tracePt t="34859" x="3422650" y="5284788"/>
          <p14:tracePt t="34868" x="3435350" y="5284788"/>
          <p14:tracePt t="34876" x="3449638" y="5284788"/>
          <p14:tracePt t="34892" x="3463925" y="5284788"/>
          <p14:tracePt t="34917" x="3478213" y="5284788"/>
          <p14:tracePt t="34958" x="3478213" y="5299075"/>
          <p14:tracePt t="35007" x="3478213" y="5313363"/>
          <p14:tracePt t="35032" x="3463925" y="5313363"/>
          <p14:tracePt t="35607" x="3478213" y="5313363"/>
          <p14:tracePt t="35616" x="3513138" y="5313363"/>
          <p14:tracePt t="35624" x="3556000" y="5299075"/>
          <p14:tracePt t="35632" x="3598863" y="5284788"/>
          <p14:tracePt t="35641" x="3640138" y="5270500"/>
          <p14:tracePt t="35649" x="3711575" y="5256213"/>
          <p14:tracePt t="35657" x="3767138" y="5241925"/>
          <p14:tracePt t="35666" x="3816350" y="5227638"/>
          <p14:tracePt t="35674" x="3873500" y="5213350"/>
          <p14:tracePt t="35681" x="3930650" y="5200650"/>
          <p14:tracePt t="35689" x="3986213" y="5186363"/>
          <p14:tracePt t="35697" x="4014788" y="5186363"/>
          <p14:tracePt t="35706" x="4084638" y="5157788"/>
          <p14:tracePt t="35714" x="4113213" y="5157788"/>
          <p14:tracePt t="35722" x="4162425" y="5137150"/>
          <p14:tracePt t="35730" x="4176713" y="5137150"/>
          <p14:tracePt t="35739" x="4219575" y="5137150"/>
          <p14:tracePt t="35747" x="4233863" y="5122863"/>
          <p14:tracePt t="35755" x="4260850" y="5122863"/>
          <p14:tracePt t="35763" x="4275138" y="5122863"/>
          <p14:tracePt t="35771" x="4303713" y="5122863"/>
          <p14:tracePt t="35780" x="4303713" y="5108575"/>
          <p14:tracePt t="35788" x="4318000" y="5108575"/>
          <p14:tracePt t="35796" x="4332288" y="5108575"/>
          <p14:tracePt t="35829" x="4346575" y="5108575"/>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5BE20-0322-233F-2973-3A1335FC0F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D849B1-7735-8EBD-934F-65677BD46722}"/>
              </a:ext>
            </a:extLst>
          </p:cNvPr>
          <p:cNvSpPr>
            <a:spLocks noGrp="1"/>
          </p:cNvSpPr>
          <p:nvPr>
            <p:ph type="title"/>
          </p:nvPr>
        </p:nvSpPr>
        <p:spPr/>
        <p:txBody>
          <a:bodyPr/>
          <a:lstStyle/>
          <a:p>
            <a:r>
              <a:rPr lang="en-CA" dirty="0"/>
              <a:t>Experimental Results</a:t>
            </a:r>
          </a:p>
        </p:txBody>
      </p:sp>
      <p:sp>
        <p:nvSpPr>
          <p:cNvPr id="6" name="Content Placeholder 5">
            <a:extLst>
              <a:ext uri="{FF2B5EF4-FFF2-40B4-BE49-F238E27FC236}">
                <a16:creationId xmlns:a16="http://schemas.microsoft.com/office/drawing/2014/main" id="{80418430-1B0A-CA28-6A38-91D7E39C4786}"/>
              </a:ext>
            </a:extLst>
          </p:cNvPr>
          <p:cNvSpPr>
            <a:spLocks noGrp="1"/>
          </p:cNvSpPr>
          <p:nvPr>
            <p:ph idx="1"/>
          </p:nvPr>
        </p:nvSpPr>
        <p:spPr>
          <a:xfrm>
            <a:off x="700636" y="2221992"/>
            <a:ext cx="10691264" cy="3739896"/>
          </a:xfrm>
        </p:spPr>
        <p:txBody>
          <a:bodyPr/>
          <a:lstStyle/>
          <a:p>
            <a:pPr marL="0" indent="0">
              <a:buNone/>
            </a:pPr>
            <a:r>
              <a:rPr lang="en-CA" dirty="0"/>
              <a:t>Quantitative Results:</a:t>
            </a:r>
          </a:p>
        </p:txBody>
      </p:sp>
      <p:pic>
        <p:nvPicPr>
          <p:cNvPr id="4" name="Picture 3">
            <a:extLst>
              <a:ext uri="{FF2B5EF4-FFF2-40B4-BE49-F238E27FC236}">
                <a16:creationId xmlns:a16="http://schemas.microsoft.com/office/drawing/2014/main" id="{B0C4D75C-733D-FCA6-7321-FD0D66F61649}"/>
              </a:ext>
            </a:extLst>
          </p:cNvPr>
          <p:cNvPicPr>
            <a:picLocks noChangeAspect="1"/>
          </p:cNvPicPr>
          <p:nvPr/>
        </p:nvPicPr>
        <p:blipFill>
          <a:blip r:embed="rId5"/>
          <a:srcRect t="3198"/>
          <a:stretch>
            <a:fillRect/>
          </a:stretch>
        </p:blipFill>
        <p:spPr>
          <a:xfrm>
            <a:off x="1368580" y="2798246"/>
            <a:ext cx="8697539" cy="1733675"/>
          </a:xfrm>
          <a:prstGeom prst="rect">
            <a:avLst/>
          </a:prstGeom>
        </p:spPr>
      </p:pic>
      <p:sp>
        <p:nvSpPr>
          <p:cNvPr id="5" name="Content Placeholder 5">
            <a:extLst>
              <a:ext uri="{FF2B5EF4-FFF2-40B4-BE49-F238E27FC236}">
                <a16:creationId xmlns:a16="http://schemas.microsoft.com/office/drawing/2014/main" id="{C73D22AA-D701-FE65-B7BB-60A0EAE52B3F}"/>
              </a:ext>
            </a:extLst>
          </p:cNvPr>
          <p:cNvSpPr txBox="1">
            <a:spLocks/>
          </p:cNvSpPr>
          <p:nvPr/>
        </p:nvSpPr>
        <p:spPr>
          <a:xfrm>
            <a:off x="700635" y="4583964"/>
            <a:ext cx="10592799" cy="132588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CA" dirty="0"/>
              <a:t>The proposed model shows an improvement over the baselines, however, due to the heavy computational complexity of the problem, training was done on a subset of the dataset for 5-10 epochs. Accessing more powerful resources and training on the full dataset for higher number of epochs would yield better numbers.</a:t>
            </a:r>
          </a:p>
        </p:txBody>
      </p:sp>
      <p:pic>
        <p:nvPicPr>
          <p:cNvPr id="12" name="Audio 11">
            <a:extLst>
              <a:ext uri="{FF2B5EF4-FFF2-40B4-BE49-F238E27FC236}">
                <a16:creationId xmlns:a16="http://schemas.microsoft.com/office/drawing/2014/main" id="{EFF8F64A-6DE2-8EFF-5F7F-10FF2ADF96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847917058"/>
      </p:ext>
    </p:extLst>
  </p:cSld>
  <p:clrMapOvr>
    <a:masterClrMapping/>
  </p:clrMapOvr>
  <mc:AlternateContent xmlns:mc="http://schemas.openxmlformats.org/markup-compatibility/2006">
    <mc:Choice xmlns:p14="http://schemas.microsoft.com/office/powerpoint/2010/main" Requires="p14">
      <p:transition spd="slow" p14:dur="2000" advTm="79978"/>
    </mc:Choice>
    <mc:Fallback>
      <p:transition spd="slow" advTm="79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112" x="6526213" y="2497138"/>
          <p14:tracePt t="120" x="6526213" y="2511425"/>
          <p14:tracePt t="128" x="6511925" y="2540000"/>
          <p14:tracePt t="136" x="6511925" y="2554288"/>
          <p14:tracePt t="144" x="6497638" y="2568575"/>
          <p14:tracePt t="169" x="6497638" y="2582863"/>
          <p14:tracePt t="185" x="6483350" y="2597150"/>
          <p14:tracePt t="202" x="6470650" y="2609850"/>
          <p14:tracePt t="210" x="6470650" y="2638425"/>
          <p14:tracePt t="218" x="6456363" y="2652713"/>
          <p14:tracePt t="227" x="6427788" y="2673350"/>
          <p14:tracePt t="235" x="6399213" y="2716213"/>
          <p14:tracePt t="243" x="6384925" y="2759075"/>
          <p14:tracePt t="251" x="6343650" y="2814638"/>
          <p14:tracePt t="260" x="6300788" y="2871788"/>
          <p14:tracePt t="268" x="6272213" y="2914650"/>
          <p14:tracePt t="276" x="6237288" y="2963863"/>
          <p14:tracePt t="284" x="6194425" y="3019425"/>
          <p14:tracePt t="292" x="6180138" y="3048000"/>
          <p14:tracePt t="301" x="6138863" y="3132138"/>
          <p14:tracePt t="309" x="6124575" y="3146425"/>
          <p14:tracePt t="317" x="6110288" y="3189288"/>
          <p14:tracePt t="325" x="6081713" y="3217863"/>
          <p14:tracePt t="333" x="6067425" y="3259138"/>
          <p14:tracePt t="342" x="6053138" y="3281363"/>
          <p14:tracePt t="350" x="6038850" y="3308350"/>
          <p14:tracePt t="358" x="6026150" y="3336925"/>
          <p14:tracePt t="366" x="6026150" y="3351213"/>
          <p14:tracePt t="375" x="6011863" y="3365500"/>
          <p14:tracePt t="383" x="6011863" y="3379788"/>
          <p14:tracePt t="391" x="5997575" y="3379788"/>
          <p14:tracePt t="399" x="5997575" y="3394075"/>
          <p14:tracePt t="416" x="5983288" y="3394075"/>
          <p14:tracePt t="432" x="5983288" y="3365500"/>
          <p14:tracePt t="440" x="5983288" y="3336925"/>
          <p14:tracePt t="448" x="5983288" y="3295650"/>
          <p14:tracePt t="457" x="5983288" y="3259138"/>
          <p14:tracePt t="465" x="5983288" y="3189288"/>
          <p14:tracePt t="473" x="5983288" y="3117850"/>
          <p14:tracePt t="481" x="5997575" y="2963863"/>
          <p14:tracePt t="490" x="5997575" y="2843213"/>
          <p14:tracePt t="498" x="5997575" y="2701925"/>
          <p14:tracePt t="506" x="5997575" y="2638425"/>
          <p14:tracePt t="514" x="5997575" y="2511425"/>
          <p14:tracePt t="522" x="5997575" y="2384425"/>
          <p14:tracePt t="531" x="5997575" y="2343150"/>
          <p14:tracePt t="539" x="5983288" y="2265363"/>
          <p14:tracePt t="547" x="5969000" y="2208213"/>
          <p14:tracePt t="555" x="5954713" y="2165350"/>
          <p14:tracePt t="564" x="5940425" y="2124075"/>
          <p14:tracePt t="572" x="5934075" y="2109788"/>
          <p14:tracePt t="580" x="5934075" y="2095500"/>
          <p14:tracePt t="588" x="5919788" y="2081213"/>
          <p14:tracePt t="622" x="5905500" y="2081213"/>
          <p14:tracePt t="900" x="5891213" y="2081213"/>
          <p14:tracePt t="909" x="5862638" y="2081213"/>
          <p14:tracePt t="917" x="5807075" y="2066925"/>
          <p14:tracePt t="1902" x="2716213" y="1989138"/>
          <p14:tracePt t="1920" x="2730500" y="1989138"/>
          <p14:tracePt t="1928" x="2730500" y="2003425"/>
          <p14:tracePt t="1960" x="2744788" y="2003425"/>
          <p14:tracePt t="1968" x="2744788" y="2017713"/>
          <p14:tracePt t="1993" x="2759075" y="2025650"/>
          <p14:tracePt t="2001" x="2759075" y="2038350"/>
          <p14:tracePt t="2010" x="2759075" y="2052638"/>
          <p14:tracePt t="2018" x="2773363" y="2066925"/>
          <p14:tracePt t="2026" x="2773363" y="2095500"/>
          <p14:tracePt t="2034" x="2773363" y="2109788"/>
          <p14:tracePt t="2042" x="2773363" y="2124075"/>
          <p14:tracePt t="2051" x="2773363" y="2165350"/>
          <p14:tracePt t="2059" x="2773363" y="2193925"/>
          <p14:tracePt t="2067" x="2759075" y="2222500"/>
          <p14:tracePt t="2075" x="2701925" y="2292350"/>
          <p14:tracePt t="2083" x="2660650" y="2343150"/>
          <p14:tracePt t="2092" x="2589213" y="2413000"/>
          <p14:tracePt t="2100" x="2525713" y="2497138"/>
          <p14:tracePt t="2108" x="2427288" y="2582863"/>
          <p14:tracePt t="2116" x="2314575" y="2660650"/>
          <p14:tracePt t="2125" x="2208213" y="2744788"/>
          <p14:tracePt t="2133" x="2152650" y="2787650"/>
          <p14:tracePt t="2141" x="2052638" y="2857500"/>
          <p14:tracePt t="2149" x="1947863" y="2914650"/>
          <p14:tracePt t="2158" x="1862138" y="2941638"/>
          <p14:tracePt t="2166" x="1835150" y="2955925"/>
          <p14:tracePt t="2174" x="1763713" y="2963863"/>
          <p14:tracePt t="2182" x="1720850" y="2978150"/>
          <p14:tracePt t="2190" x="1679575" y="2978150"/>
          <p14:tracePt t="2198" x="1657350" y="2978150"/>
          <p14:tracePt t="2207" x="1644650" y="2978150"/>
          <p14:tracePt t="2215" x="1630363" y="2978150"/>
          <p14:tracePt t="2231" x="1616075" y="2963863"/>
          <p14:tracePt t="2240" x="1616075" y="2955925"/>
          <p14:tracePt t="2248" x="1616075" y="2941638"/>
          <p14:tracePt t="2256" x="1616075" y="2927350"/>
          <p14:tracePt t="2264" x="1616075" y="2900363"/>
          <p14:tracePt t="2273" x="1630363" y="2871788"/>
          <p14:tracePt t="2281" x="1644650" y="2828925"/>
          <p14:tracePt t="2289" x="1657350" y="2787650"/>
          <p14:tracePt t="2297" x="1679575" y="2744788"/>
          <p14:tracePt t="2305" x="1720850" y="2687638"/>
          <p14:tracePt t="2314" x="1749425" y="2638425"/>
          <p14:tracePt t="2322" x="1792288" y="2568575"/>
          <p14:tracePt t="2330" x="1847850" y="2497138"/>
          <p14:tracePt t="2338" x="1905000" y="2413000"/>
          <p14:tracePt t="2347" x="1974850" y="2343150"/>
          <p14:tracePt t="2355" x="2038350" y="2279650"/>
          <p14:tracePt t="2363" x="2109788" y="2208213"/>
          <p14:tracePt t="2372" x="2179638" y="2152650"/>
          <p14:tracePt t="2380" x="2279650" y="2095500"/>
          <p14:tracePt t="2388" x="2355850" y="2038350"/>
          <p14:tracePt t="2396" x="2441575" y="2003425"/>
          <p14:tracePt t="2405" x="2525713" y="1974850"/>
          <p14:tracePt t="2413" x="2617788" y="1947863"/>
          <p14:tracePt t="2421" x="2701925" y="1919288"/>
          <p14:tracePt t="2429" x="2787650" y="1905000"/>
          <p14:tracePt t="2437" x="2857500" y="1890713"/>
          <p14:tracePt t="2445" x="2921000" y="1890713"/>
          <p14:tracePt t="2453" x="2978150" y="1876425"/>
          <p14:tracePt t="2461" x="3005138" y="1876425"/>
          <p14:tracePt t="2470" x="3062288" y="1876425"/>
          <p14:tracePt t="2478" x="3105150" y="1876425"/>
          <p14:tracePt t="2486" x="3132138" y="1876425"/>
          <p14:tracePt t="2494" x="3160713" y="1876425"/>
          <p14:tracePt t="2503" x="3175000" y="1876425"/>
          <p14:tracePt t="2511" x="3189288" y="1876425"/>
          <p14:tracePt t="2519" x="3203575" y="1876425"/>
          <p14:tracePt t="2535" x="3209925" y="1876425"/>
          <p14:tracePt t="2786" x="3252788" y="1876425"/>
          <p14:tracePt t="2794" x="3308350" y="1862138"/>
          <p14:tracePt t="2803" x="3351213" y="1862138"/>
          <p14:tracePt t="2811" x="3506788" y="1820863"/>
          <p14:tracePt t="2819" x="3640138" y="1806575"/>
          <p14:tracePt t="2827" x="3781425" y="1778000"/>
          <p14:tracePt t="2835" x="3916363" y="1763713"/>
          <p14:tracePt t="2844" x="4000500" y="1749425"/>
          <p14:tracePt t="2852" x="4113213" y="1735138"/>
          <p14:tracePt t="2860" x="4233863" y="1720850"/>
          <p14:tracePt t="2868" x="4346575" y="1714500"/>
          <p14:tracePt t="2876" x="4424363" y="1714500"/>
          <p14:tracePt t="2885" x="4494213" y="1700213"/>
          <p14:tracePt t="2893" x="4522788" y="1700213"/>
          <p14:tracePt t="2901" x="4592638" y="1700213"/>
          <p14:tracePt t="2909" x="4635500" y="1685925"/>
          <p14:tracePt t="2917" x="4678363" y="1685925"/>
          <p14:tracePt t="2926" x="4692650" y="1685925"/>
          <p14:tracePt t="2934" x="4719638" y="1685925"/>
          <p14:tracePt t="2942" x="4741863" y="1685925"/>
          <p14:tracePt t="2950" x="4756150" y="1685925"/>
          <p14:tracePt t="2959" x="4768850" y="1685925"/>
          <p14:tracePt t="2967" x="4783138" y="1685925"/>
          <p14:tracePt t="2983" x="4797425" y="1685925"/>
          <p14:tracePt t="2991" x="4811713" y="1685925"/>
          <p14:tracePt t="3024" x="4826000" y="1685925"/>
          <p14:tracePt t="3065" x="4840288" y="1685925"/>
          <p14:tracePt t="3222" x="4826000" y="1685925"/>
          <p14:tracePt t="3230" x="4797425" y="1700213"/>
          <p14:tracePt t="3238" x="4768850" y="1714500"/>
          <p14:tracePt t="3247" x="4741863" y="1720850"/>
          <p14:tracePt t="3255" x="4705350" y="1735138"/>
          <p14:tracePt t="3263" x="4664075" y="1735138"/>
          <p14:tracePt t="3271" x="4606925" y="1749425"/>
          <p14:tracePt t="3280" x="4537075" y="1763713"/>
          <p14:tracePt t="3288" x="4438650" y="1806575"/>
          <p14:tracePt t="3296" x="4387850" y="1820863"/>
          <p14:tracePt t="3304" x="4233863" y="1876425"/>
          <p14:tracePt t="3312" x="4191000" y="1890713"/>
          <p14:tracePt t="3320" x="4098925" y="1933575"/>
          <p14:tracePt t="3328" x="3986213" y="1974850"/>
          <p14:tracePt t="3337" x="3887788" y="2017713"/>
          <p14:tracePt t="3345" x="3795713" y="2052638"/>
          <p14:tracePt t="3353" x="3697288" y="2095500"/>
          <p14:tracePt t="3361" x="3584575" y="2138363"/>
          <p14:tracePt t="3369" x="3492500" y="2179638"/>
          <p14:tracePt t="3378" x="3394075" y="2222500"/>
          <p14:tracePt t="3386" x="3322638" y="2265363"/>
          <p14:tracePt t="3394" x="3238500" y="2306638"/>
          <p14:tracePt t="3402" x="3175000" y="2343150"/>
          <p14:tracePt t="3410" x="3105150" y="2384425"/>
          <p14:tracePt t="3419" x="3048000" y="2413000"/>
          <p14:tracePt t="3427" x="2990850" y="2455863"/>
          <p14:tracePt t="3435" x="2949575" y="2482850"/>
          <p14:tracePt t="3443" x="2906713" y="2511425"/>
          <p14:tracePt t="3452" x="2871788" y="2525713"/>
          <p14:tracePt t="3460" x="2828925" y="2554288"/>
          <p14:tracePt t="3468" x="2814638" y="2568575"/>
          <p14:tracePt t="3476" x="2773363" y="2582863"/>
          <p14:tracePt t="3484" x="2744788" y="2597150"/>
          <p14:tracePt t="3493" x="2701925" y="2597150"/>
          <p14:tracePt t="3501" x="2687638" y="2609850"/>
          <p14:tracePt t="3509" x="2660650" y="2609850"/>
          <p14:tracePt t="3517" x="2632075" y="2609850"/>
          <p14:tracePt t="3526" x="2617788" y="2609850"/>
          <p14:tracePt t="3534" x="2603500" y="2609850"/>
          <p14:tracePt t="3542" x="2582863" y="2609850"/>
          <p14:tracePt t="3550" x="2568575" y="2609850"/>
          <p14:tracePt t="3558" x="2540000" y="2609850"/>
          <p14:tracePt t="3567" x="2525713" y="2609850"/>
          <p14:tracePt t="3575" x="2497138" y="2597150"/>
          <p14:tracePt t="3583" x="2455863" y="2582863"/>
          <p14:tracePt t="3591" x="2441575" y="2582863"/>
          <p14:tracePt t="3599" x="2398713" y="2582863"/>
          <p14:tracePt t="3608" x="2370138" y="2568575"/>
          <p14:tracePt t="3616" x="2343150" y="2568575"/>
          <p14:tracePt t="3624" x="2286000" y="2568575"/>
          <p14:tracePt t="3632" x="2279650" y="2568575"/>
          <p14:tracePt t="3641" x="2222500" y="2554288"/>
          <p14:tracePt t="3649" x="2193925" y="2554288"/>
          <p14:tracePt t="3657" x="2152650" y="2554288"/>
          <p14:tracePt t="3666" x="2124075" y="2554288"/>
          <p14:tracePt t="3674" x="2095500" y="2554288"/>
          <p14:tracePt t="3682" x="2052638" y="2554288"/>
          <p14:tracePt t="3690" x="2025650" y="2554288"/>
          <p14:tracePt t="3698" x="1997075" y="2554288"/>
          <p14:tracePt t="3707" x="1974850" y="2554288"/>
          <p14:tracePt t="3715" x="1947863" y="2554288"/>
          <p14:tracePt t="3723" x="1933575" y="2554288"/>
          <p14:tracePt t="3731" x="1905000" y="2568575"/>
          <p14:tracePt t="3739" x="1890713" y="2568575"/>
          <p14:tracePt t="3748" x="1876425" y="2582863"/>
          <p14:tracePt t="3756" x="1862138" y="2597150"/>
          <p14:tracePt t="3764" x="1862138" y="2609850"/>
          <p14:tracePt t="3772" x="1847850" y="2609850"/>
          <p14:tracePt t="3780" x="1835150" y="2624138"/>
          <p14:tracePt t="3789" x="1835150" y="2638425"/>
          <p14:tracePt t="3797" x="1835150" y="2652713"/>
          <p14:tracePt t="3805" x="1820863" y="2660650"/>
          <p14:tracePt t="3813" x="1820863" y="2673350"/>
          <p14:tracePt t="3822" x="1820863" y="2687638"/>
          <p14:tracePt t="3838" x="1820863" y="2701925"/>
          <p14:tracePt t="3854" x="1820863" y="2716213"/>
          <p14:tracePt t="3871" x="1820863" y="2730500"/>
          <p14:tracePt t="3880" x="1835150" y="2730500"/>
          <p14:tracePt t="3895" x="1847850" y="2730500"/>
          <p14:tracePt t="3904" x="1876425" y="2730500"/>
          <p14:tracePt t="3912" x="1890713" y="2716213"/>
          <p14:tracePt t="3920" x="1919288" y="2687638"/>
          <p14:tracePt t="3928" x="1947863" y="2660650"/>
          <p14:tracePt t="3937" x="1974850" y="2638425"/>
          <p14:tracePt t="3945" x="1997075" y="2597150"/>
          <p14:tracePt t="3953" x="2025650" y="2568575"/>
          <p14:tracePt t="3961" x="2038350" y="2554288"/>
          <p14:tracePt t="3969" x="2052638" y="2525713"/>
          <p14:tracePt t="3978" x="2052638" y="2497138"/>
          <p14:tracePt t="3986" x="2052638" y="2470150"/>
          <p14:tracePt t="3994" x="2052638" y="2455863"/>
          <p14:tracePt t="4002" x="2052638" y="2441575"/>
          <p14:tracePt t="4019" x="2038350" y="2441575"/>
          <p14:tracePt t="4027" x="2011363" y="2441575"/>
          <p14:tracePt t="4035" x="1997075" y="2441575"/>
          <p14:tracePt t="4043" x="1974850" y="2441575"/>
          <p14:tracePt t="4052" x="1947863" y="2441575"/>
          <p14:tracePt t="4060" x="1933575" y="2455863"/>
          <p14:tracePt t="4068" x="1905000" y="2470150"/>
          <p14:tracePt t="4076" x="1890713" y="2482850"/>
          <p14:tracePt t="4085" x="1862138" y="2497138"/>
          <p14:tracePt t="4093" x="1847850" y="2511425"/>
          <p14:tracePt t="4101" x="1847850" y="2525713"/>
          <p14:tracePt t="4109" x="1847850" y="2540000"/>
          <p14:tracePt t="4117" x="1847850" y="2554288"/>
          <p14:tracePt t="4126" x="1847850" y="2568575"/>
          <p14:tracePt t="4142" x="1847850" y="2582863"/>
          <p14:tracePt t="4158" x="1847850" y="2597150"/>
          <p14:tracePt t="4175" x="1847850" y="2609850"/>
          <p14:tracePt t="4183" x="1862138" y="2609850"/>
          <p14:tracePt t="4191" x="1862138" y="2624138"/>
          <p14:tracePt t="4216" x="1876425" y="2624138"/>
          <p14:tracePt t="4249" x="1890713" y="2624138"/>
          <p14:tracePt t="4265" x="1905000" y="2624138"/>
          <p14:tracePt t="4290" x="1919288" y="2624138"/>
          <p14:tracePt t="4298" x="1933575" y="2624138"/>
          <p14:tracePt t="4306" x="1933575" y="2638425"/>
          <p14:tracePt t="4322" x="1947863" y="2652713"/>
          <p14:tracePt t="4339" x="1962150" y="2660650"/>
          <p14:tracePt t="4355" x="1974850" y="2673350"/>
          <p14:tracePt t="4388" x="1982788" y="2673350"/>
          <p14:tracePt t="4397" x="1982788" y="2687638"/>
          <p14:tracePt t="4438" x="1997075" y="2687638"/>
          <p14:tracePt t="4479" x="2011363" y="2687638"/>
          <p14:tracePt t="4505" x="2011363" y="2701925"/>
          <p14:tracePt t="4512" x="2025650" y="2701925"/>
          <p14:tracePt t="4528" x="2038350" y="2701925"/>
          <p14:tracePt t="4536" x="2052638" y="2701925"/>
          <p14:tracePt t="4544" x="2052638" y="2716213"/>
          <p14:tracePt t="4553" x="2066925" y="2716213"/>
          <p14:tracePt t="4561" x="2081213" y="2716213"/>
          <p14:tracePt t="4569" x="2095500" y="2730500"/>
          <p14:tracePt t="4577" x="2109788" y="2730500"/>
          <p14:tracePt t="4585" x="2124075" y="2730500"/>
          <p14:tracePt t="4594" x="2152650" y="2744788"/>
          <p14:tracePt t="4602" x="2165350" y="2744788"/>
          <p14:tracePt t="4610" x="2179638" y="2744788"/>
          <p14:tracePt t="4618" x="2193925" y="2744788"/>
          <p14:tracePt t="4627" x="2208213" y="2744788"/>
          <p14:tracePt t="4635" x="2236788" y="2744788"/>
          <p14:tracePt t="4643" x="2251075" y="2744788"/>
          <p14:tracePt t="4651" x="2265363" y="2744788"/>
          <p14:tracePt t="4668" x="2279650" y="2744788"/>
          <p14:tracePt t="4676" x="2286000" y="2744788"/>
          <p14:tracePt t="4692" x="2300288" y="2744788"/>
          <p14:tracePt t="4709" x="2314575" y="2744788"/>
          <p14:tracePt t="4733" x="2328863" y="2744788"/>
          <p14:tracePt t="4750" x="2343150" y="2744788"/>
          <p14:tracePt t="4766" x="2355850" y="2744788"/>
          <p14:tracePt t="4775" x="2370138" y="2744788"/>
          <p14:tracePt t="4783" x="2384425" y="2744788"/>
          <p14:tracePt t="4799" x="2398713" y="2744788"/>
          <p14:tracePt t="4807" x="2413000" y="2744788"/>
          <p14:tracePt t="4816" x="2441575" y="2744788"/>
          <p14:tracePt t="4824" x="2455863" y="2744788"/>
          <p14:tracePt t="4832" x="2470150" y="2744788"/>
          <p14:tracePt t="4848" x="2482850" y="2744788"/>
          <p14:tracePt t="4857" x="2497138" y="2730500"/>
          <p14:tracePt t="4873" x="2511425" y="2730500"/>
          <p14:tracePt t="4889" x="2525713" y="2730500"/>
          <p14:tracePt t="4922" x="2540000" y="2730500"/>
          <p14:tracePt t="5292" x="2568575" y="2730500"/>
          <p14:tracePt t="5300" x="2582863" y="2730500"/>
          <p14:tracePt t="5309" x="2603500" y="2730500"/>
          <p14:tracePt t="5317" x="2617788" y="2716213"/>
          <p14:tracePt t="5326" x="2646363" y="2716213"/>
          <p14:tracePt t="5334" x="2660650" y="2716213"/>
          <p14:tracePt t="5342" x="2673350" y="2701925"/>
          <p14:tracePt t="5351" x="2701925" y="2701925"/>
          <p14:tracePt t="5358" x="2716213" y="2701925"/>
          <p14:tracePt t="5367" x="2730500" y="2701925"/>
          <p14:tracePt t="5374" x="2744788" y="2701925"/>
          <p14:tracePt t="5391" x="2759075" y="2701925"/>
          <p14:tracePt t="5407" x="2773363" y="2701925"/>
          <p14:tracePt t="5432" x="2787650" y="2701925"/>
          <p14:tracePt t="5465" x="2800350" y="2701925"/>
          <p14:tracePt t="5514" x="2814638" y="2701925"/>
          <p14:tracePt t="5629" x="2828925" y="2701925"/>
          <p14:tracePt t="5637" x="2828925" y="2716213"/>
          <p14:tracePt t="5654" x="2843213" y="2730500"/>
          <p14:tracePt t="5662" x="2843213" y="2744788"/>
          <p14:tracePt t="5670" x="2857500" y="2759075"/>
          <p14:tracePt t="5678" x="2871788" y="2773363"/>
          <p14:tracePt t="5687" x="2871788" y="2787650"/>
          <p14:tracePt t="5695" x="2886075" y="2800350"/>
          <p14:tracePt t="5703" x="2886075" y="2814638"/>
          <p14:tracePt t="5711" x="2892425" y="2843213"/>
          <p14:tracePt t="5719" x="2892425" y="2857500"/>
          <p14:tracePt t="5728" x="2892425" y="2886075"/>
          <p14:tracePt t="5736" x="2906713" y="2900363"/>
          <p14:tracePt t="5744" x="2906713" y="2927350"/>
          <p14:tracePt t="5752" x="2906713" y="2941638"/>
          <p14:tracePt t="5760" x="2906713" y="2963863"/>
          <p14:tracePt t="5769" x="2906713" y="2990850"/>
          <p14:tracePt t="5777" x="2906713" y="3019425"/>
          <p14:tracePt t="5785" x="2906713" y="3048000"/>
          <p14:tracePt t="5793" x="2906713" y="3076575"/>
          <p14:tracePt t="5801" x="2906713" y="3090863"/>
          <p14:tracePt t="5810" x="2906713" y="3105150"/>
          <p14:tracePt t="5818" x="2906713" y="3117850"/>
          <p14:tracePt t="5826" x="2892425" y="3132138"/>
          <p14:tracePt t="5834" x="2892425" y="3146425"/>
          <p14:tracePt t="5843" x="2892425" y="3160713"/>
          <p14:tracePt t="5859" x="2892425" y="3175000"/>
          <p14:tracePt t="5875" x="2886075" y="3189288"/>
          <p14:tracePt t="5908" x="2886075" y="3203575"/>
          <p14:tracePt t="6229" x="2886075" y="3217863"/>
          <p14:tracePt t="6237" x="2886075" y="3232150"/>
          <p14:tracePt t="6245" x="2886075" y="3244850"/>
          <p14:tracePt t="6253" x="2886075" y="3259138"/>
          <p14:tracePt t="6262" x="2886075" y="3281363"/>
          <p14:tracePt t="6270" x="2871788" y="3295650"/>
          <p14:tracePt t="6278" x="2871788" y="3308350"/>
          <p14:tracePt t="6286" x="2871788" y="3322638"/>
          <p14:tracePt t="6294" x="2857500" y="3336925"/>
          <p14:tracePt t="6303" x="2843213" y="3365500"/>
          <p14:tracePt t="6311" x="2843213" y="3379788"/>
          <p14:tracePt t="6319" x="2828925" y="3379788"/>
          <p14:tracePt t="6327" x="2828925" y="3394075"/>
          <p14:tracePt t="6344" x="2814638" y="3408363"/>
          <p14:tracePt t="6360" x="2800350" y="3408363"/>
          <p14:tracePt t="6377" x="2800350" y="3422650"/>
          <p14:tracePt t="6385" x="2787650" y="3422650"/>
          <p14:tracePt t="6426" x="2787650" y="3408363"/>
          <p14:tracePt t="6442" x="2787650" y="3394075"/>
          <p14:tracePt t="6450" x="2787650" y="3379788"/>
          <p14:tracePt t="6459" x="2787650" y="3365500"/>
          <p14:tracePt t="6467" x="2787650" y="3351213"/>
          <p14:tracePt t="6476" x="2800350" y="3322638"/>
          <p14:tracePt t="6484" x="2800350" y="3308350"/>
          <p14:tracePt t="6492" x="2814638" y="3295650"/>
          <p14:tracePt t="6501" x="2814638" y="3273425"/>
          <p14:tracePt t="6509" x="2828925" y="3259138"/>
          <p14:tracePt t="6517" x="2828925" y="3244850"/>
          <p14:tracePt t="6525" x="2828925" y="3232150"/>
          <p14:tracePt t="6533" x="2828925" y="3217863"/>
          <p14:tracePt t="6557" x="2828925" y="3203575"/>
          <p14:tracePt t="6582" x="2828925" y="3189288"/>
          <p14:tracePt t="6598" x="2814638" y="3189288"/>
          <p14:tracePt t="6615" x="2800350" y="3189288"/>
          <p14:tracePt t="6631" x="2787650" y="3189288"/>
          <p14:tracePt t="6640" x="2773363" y="3203575"/>
          <p14:tracePt t="6648" x="2759075" y="3217863"/>
          <p14:tracePt t="6656" x="2759075" y="3232150"/>
          <p14:tracePt t="6664" x="2744788" y="3244850"/>
          <p14:tracePt t="6672" x="2744788" y="3259138"/>
          <p14:tracePt t="6681" x="2730500" y="3259138"/>
          <p14:tracePt t="6689" x="2730500" y="3273425"/>
          <p14:tracePt t="6697" x="2730500" y="3281363"/>
          <p14:tracePt t="6705" x="2730500" y="3295650"/>
          <p14:tracePt t="6713" x="2730500" y="3308350"/>
          <p14:tracePt t="6722" x="2730500" y="3322638"/>
          <p14:tracePt t="6738" x="2730500" y="3336925"/>
          <p14:tracePt t="6763" x="2744788" y="3351213"/>
          <p14:tracePt t="6796" x="2759075" y="3351213"/>
          <p14:tracePt t="6805" x="2759075" y="3365500"/>
          <p14:tracePt t="6828" x="2773363" y="3365500"/>
          <p14:tracePt t="6845" x="2773363" y="3379788"/>
          <p14:tracePt t="6853" x="2787650" y="3379788"/>
          <p14:tracePt t="6870" x="2800350" y="3394075"/>
          <p14:tracePt t="6894" x="2814638" y="3394075"/>
          <p14:tracePt t="6903" x="2814638" y="3408363"/>
          <p14:tracePt t="6935" x="2828925" y="3408363"/>
          <p14:tracePt t="7133" x="2814638" y="3408363"/>
          <p14:tracePt t="8000" x="2828925" y="3408363"/>
          <p14:tracePt t="8008" x="2843213" y="3408363"/>
          <p14:tracePt t="8016" x="2857500" y="3408363"/>
          <p14:tracePt t="8024" x="2886075" y="3408363"/>
          <p14:tracePt t="8033" x="2892425" y="3408363"/>
          <p14:tracePt t="8041" x="2906713" y="3408363"/>
          <p14:tracePt t="8049" x="2935288" y="3408363"/>
          <p14:tracePt t="8057" x="2963863" y="3408363"/>
          <p14:tracePt t="8065" x="2990850" y="3422650"/>
          <p14:tracePt t="8073" x="3005138" y="3422650"/>
          <p14:tracePt t="8082" x="3033713" y="3422650"/>
          <p14:tracePt t="8090" x="3062288" y="3422650"/>
          <p14:tracePt t="8098" x="3105150" y="3422650"/>
          <p14:tracePt t="8106" x="3146425" y="3422650"/>
          <p14:tracePt t="8115" x="3160713" y="3422650"/>
          <p14:tracePt t="8123" x="3203575" y="3422650"/>
          <p14:tracePt t="8131" x="3238500" y="3422650"/>
          <p14:tracePt t="8139" x="3267075" y="3422650"/>
          <p14:tracePt t="8147" x="3295650" y="3422650"/>
          <p14:tracePt t="8156" x="3336925" y="3422650"/>
          <p14:tracePt t="8164" x="3351213" y="3422650"/>
          <p14:tracePt t="8172" x="3394075" y="3422650"/>
          <p14:tracePt t="8180" x="3422650" y="3422650"/>
          <p14:tracePt t="8188" x="3463925" y="3422650"/>
          <p14:tracePt t="8197" x="3492500" y="3422650"/>
          <p14:tracePt t="8205" x="3527425" y="3422650"/>
          <p14:tracePt t="8213" x="3570288" y="3422650"/>
          <p14:tracePt t="8222" x="3598863" y="3422650"/>
          <p14:tracePt t="8230" x="3640138" y="3422650"/>
          <p14:tracePt t="8238" x="3683000" y="3408363"/>
          <p14:tracePt t="8247" x="3725863" y="3408363"/>
          <p14:tracePt t="8255" x="3752850" y="3408363"/>
          <p14:tracePt t="8263" x="3781425" y="3408363"/>
          <p14:tracePt t="8271" x="3844925" y="3394075"/>
          <p14:tracePt t="8279" x="3873500" y="3394075"/>
          <p14:tracePt t="8288" x="3930650" y="3394075"/>
          <p14:tracePt t="8296" x="3943350" y="3394075"/>
          <p14:tracePt t="8304" x="4014788" y="3394075"/>
          <p14:tracePt t="8312" x="4029075" y="3394075"/>
          <p14:tracePt t="8320" x="4070350" y="3379788"/>
          <p14:tracePt t="8328" x="4098925" y="3379788"/>
          <p14:tracePt t="8336" x="4133850" y="3379788"/>
          <p14:tracePt t="8344" x="4176713" y="3379788"/>
          <p14:tracePt t="8353" x="4205288" y="3379788"/>
          <p14:tracePt t="8361" x="4233863" y="3379788"/>
          <p14:tracePt t="8369" x="4260850" y="3365500"/>
          <p14:tracePt t="8377" x="4289425" y="3365500"/>
          <p14:tracePt t="8386" x="4318000" y="3365500"/>
          <p14:tracePt t="8394" x="4346575" y="3365500"/>
          <p14:tracePt t="8402" x="4360863" y="3365500"/>
          <p14:tracePt t="8410" x="4387850" y="3365500"/>
          <p14:tracePt t="8418" x="4416425" y="3365500"/>
          <p14:tracePt t="8427" x="4438650" y="3365500"/>
          <p14:tracePt t="8435" x="4451350" y="3351213"/>
          <p14:tracePt t="8443" x="4479925" y="3351213"/>
          <p14:tracePt t="8451" x="4494213" y="3351213"/>
          <p14:tracePt t="8460" x="4522788" y="3351213"/>
          <p14:tracePt t="8468" x="4537075" y="3351213"/>
          <p14:tracePt t="8476" x="4551363" y="3336925"/>
          <p14:tracePt t="8484" x="4565650" y="3336925"/>
          <p14:tracePt t="8492" x="4578350" y="3336925"/>
          <p14:tracePt t="8501" x="4592638" y="3336925"/>
          <p14:tracePt t="8517" x="4606925" y="3322638"/>
          <p14:tracePt t="8542" x="4621213" y="3322638"/>
          <p14:tracePt t="8714" x="4621213" y="3308350"/>
          <p14:tracePt t="8788" x="4621213" y="3295650"/>
          <p14:tracePt t="8829" x="4621213" y="3281363"/>
          <p14:tracePt t="8837" x="4606925" y="3281363"/>
          <p14:tracePt t="8862" x="4592638" y="3281363"/>
          <p14:tracePt t="8878" x="4578350" y="3281363"/>
          <p14:tracePt t="8887" x="4565650" y="3281363"/>
          <p14:tracePt t="8895" x="4551363" y="3281363"/>
          <p14:tracePt t="8903" x="4537075" y="3281363"/>
          <p14:tracePt t="8911" x="4522788" y="3281363"/>
          <p14:tracePt t="8920" x="4508500" y="3281363"/>
          <p14:tracePt t="8928" x="4479925" y="3281363"/>
          <p14:tracePt t="8936" x="4465638" y="3281363"/>
          <p14:tracePt t="8944" x="4438650" y="3281363"/>
          <p14:tracePt t="8953" x="4424363" y="3281363"/>
          <p14:tracePt t="8961" x="4402138" y="3281363"/>
          <p14:tracePt t="8969" x="4375150" y="3281363"/>
          <p14:tracePt t="8977" x="4360863" y="3281363"/>
          <p14:tracePt t="8985" x="4332288" y="3281363"/>
          <p14:tracePt t="8994" x="4303713" y="3281363"/>
          <p14:tracePt t="9002" x="4275138" y="3281363"/>
          <p14:tracePt t="9010" x="4248150" y="3281363"/>
          <p14:tracePt t="9018" x="4219575" y="3281363"/>
          <p14:tracePt t="9026" x="4191000" y="3281363"/>
          <p14:tracePt t="9035" x="4176713" y="3281363"/>
          <p14:tracePt t="9043" x="4148138" y="3281363"/>
          <p14:tracePt t="9051" x="4121150" y="3281363"/>
          <p14:tracePt t="9059" x="4098925" y="3281363"/>
          <p14:tracePt t="9067" x="4070350" y="3281363"/>
          <p14:tracePt t="9076" x="4043363" y="3281363"/>
          <p14:tracePt t="9084" x="4029075" y="3295650"/>
          <p14:tracePt t="9092" x="4000500" y="3295650"/>
          <p14:tracePt t="9100" x="3986213" y="3308350"/>
          <p14:tracePt t="9109" x="3971925" y="3322638"/>
          <p14:tracePt t="9117" x="3957638" y="3336925"/>
          <p14:tracePt t="9133" x="3943350" y="3351213"/>
          <p14:tracePt t="9150" x="3943350" y="3365500"/>
          <p14:tracePt t="9166" x="3943350" y="3379788"/>
          <p14:tracePt t="9224" x="3957638" y="3379788"/>
          <p14:tracePt t="9240" x="3971925" y="3379788"/>
          <p14:tracePt t="9256" x="3986213" y="3379788"/>
          <p14:tracePt t="9273" x="4000500" y="3379788"/>
          <p14:tracePt t="9281" x="4014788" y="3379788"/>
          <p14:tracePt t="9298" x="4029075" y="3379788"/>
          <p14:tracePt t="9306" x="4043363" y="3365500"/>
          <p14:tracePt t="9314" x="4057650" y="3365500"/>
          <p14:tracePt t="9322" x="4070350" y="3365500"/>
          <p14:tracePt t="9339" x="4084638" y="3365500"/>
          <p14:tracePt t="9347" x="4098925" y="3365500"/>
          <p14:tracePt t="9355" x="4113213" y="3365500"/>
          <p14:tracePt t="9363" x="4121150" y="3365500"/>
          <p14:tracePt t="9372" x="4133850" y="3351213"/>
          <p14:tracePt t="9380" x="4148138" y="3351213"/>
          <p14:tracePt t="9388" x="4162425" y="3351213"/>
          <p14:tracePt t="9396" x="4176713" y="3336925"/>
          <p14:tracePt t="9405" x="4191000" y="3336925"/>
          <p14:tracePt t="9413" x="4205288" y="3322638"/>
          <p14:tracePt t="9421" x="4219575" y="3322638"/>
          <p14:tracePt t="9430" x="4233863" y="3308350"/>
          <p14:tracePt t="9445" x="4248150" y="3295650"/>
          <p14:tracePt t="9454" x="4248150" y="3281363"/>
          <p14:tracePt t="9462" x="4260850" y="3281363"/>
          <p14:tracePt t="9470" x="4260850" y="3273425"/>
          <p14:tracePt t="9486" x="4260850" y="3259138"/>
          <p14:tracePt t="9569" x="4260850" y="3273425"/>
          <p14:tracePt t="9602" x="4260850" y="3281363"/>
          <p14:tracePt t="9676" x="4260850" y="3295650"/>
          <p14:tracePt t="9725" x="4275138" y="3295650"/>
          <p14:tracePt t="9774" x="4275138" y="3308350"/>
          <p14:tracePt t="10292" x="4275138" y="3295650"/>
          <p14:tracePt t="10308" x="4275138" y="3281363"/>
          <p14:tracePt t="10317" x="4260850" y="3273425"/>
          <p14:tracePt t="10325" x="4248150" y="3273425"/>
          <p14:tracePt t="10334" x="4219575" y="3244850"/>
          <p14:tracePt t="10342" x="4191000" y="3244850"/>
          <p14:tracePt t="10349" x="4148138" y="3232150"/>
          <p14:tracePt t="10357" x="4098925" y="3217863"/>
          <p14:tracePt t="10366" x="4043363" y="3217863"/>
          <p14:tracePt t="10374" x="3916363" y="3203575"/>
          <p14:tracePt t="10382" x="3816350" y="3203575"/>
          <p14:tracePt t="10390" x="3697288" y="3203575"/>
          <p14:tracePt t="10399" x="3640138" y="3203575"/>
          <p14:tracePt t="10407" x="3513138" y="3203575"/>
          <p14:tracePt t="10415" x="3422650" y="3232150"/>
          <p14:tracePt t="10423" x="3322638" y="3259138"/>
          <p14:tracePt t="10431" x="3295650" y="3273425"/>
          <p14:tracePt t="10440" x="3238500" y="3295650"/>
          <p14:tracePt t="10448" x="3203575" y="3308350"/>
          <p14:tracePt t="10456" x="3175000" y="3322638"/>
          <p14:tracePt t="10464" x="3160713" y="3336925"/>
          <p14:tracePt t="10473" x="3146425" y="3351213"/>
          <p14:tracePt t="10481" x="3146425" y="3365500"/>
          <p14:tracePt t="10489" x="3146425" y="3379788"/>
          <p14:tracePt t="10506" x="3146425" y="3394075"/>
          <p14:tracePt t="10514" x="3146425" y="3408363"/>
          <p14:tracePt t="10522" x="3160713" y="3435350"/>
          <p14:tracePt t="10530" x="3175000" y="3463925"/>
          <p14:tracePt t="10538" x="3175000" y="3492500"/>
          <p14:tracePt t="10546" x="3189288" y="3521075"/>
          <p14:tracePt t="10555" x="3203575" y="3535363"/>
          <p14:tracePt t="10563" x="3209925" y="3584575"/>
          <p14:tracePt t="10571" x="3224213" y="3598863"/>
          <p14:tracePt t="10579" x="3238500" y="3640138"/>
          <p14:tracePt t="10588" x="3252788" y="3668713"/>
          <p14:tracePt t="10596" x="3267075" y="3683000"/>
          <p14:tracePt t="10604" x="3295650" y="3711575"/>
          <p14:tracePt t="10612" x="3308350" y="3725863"/>
          <p14:tracePt t="10620" x="3336925" y="3725863"/>
          <p14:tracePt t="10629" x="3351213" y="3740150"/>
          <p14:tracePt t="10637" x="3365500" y="3740150"/>
          <p14:tracePt t="10645" x="3394075" y="3740150"/>
          <p14:tracePt t="10653" x="3408363" y="3740150"/>
          <p14:tracePt t="10662" x="3435350" y="3740150"/>
          <p14:tracePt t="10670" x="3478213" y="3740150"/>
          <p14:tracePt t="10678" x="3506788" y="3740150"/>
          <p14:tracePt t="10686" x="3541713" y="3740150"/>
          <p14:tracePt t="10694" x="3584575" y="3740150"/>
          <p14:tracePt t="10703" x="3625850" y="3740150"/>
          <p14:tracePt t="10711" x="3697288" y="3740150"/>
          <p14:tracePt t="10719" x="3767138" y="3740150"/>
          <p14:tracePt t="10727" x="3816350" y="3725863"/>
          <p14:tracePt t="10735" x="3887788" y="3725863"/>
          <p14:tracePt t="10744" x="3957638" y="3725863"/>
          <p14:tracePt t="10752" x="4014788" y="3725863"/>
          <p14:tracePt t="10760" x="4098925" y="3711575"/>
          <p14:tracePt t="10768" x="4148138" y="3711575"/>
          <p14:tracePt t="10776" x="4205288" y="3711575"/>
          <p14:tracePt t="10785" x="4260850" y="3697288"/>
          <p14:tracePt t="10793" x="4303713" y="3697288"/>
          <p14:tracePt t="10801" x="4332288" y="3683000"/>
          <p14:tracePt t="10809" x="4375150" y="3683000"/>
          <p14:tracePt t="10818" x="4416425" y="3668713"/>
          <p14:tracePt t="10826" x="4438650" y="3668713"/>
          <p14:tracePt t="10834" x="4451350" y="3668713"/>
          <p14:tracePt t="10842" x="4479925" y="3668713"/>
          <p14:tracePt t="10851" x="4494213" y="3668713"/>
          <p14:tracePt t="10859" x="4508500" y="3668713"/>
          <p14:tracePt t="10875" x="4522788" y="3668713"/>
          <p14:tracePt t="11352" x="4537075" y="3668713"/>
          <p14:tracePt t="11376" x="4551363" y="3668713"/>
          <p14:tracePt t="11409" x="4565650" y="3668713"/>
          <p14:tracePt t="11450" x="4565650" y="3654425"/>
          <p14:tracePt t="11459" x="4578350" y="3654425"/>
          <p14:tracePt t="11524" x="4592638" y="3654425"/>
          <p14:tracePt t="11606" x="4606925" y="3654425"/>
          <p14:tracePt t="11647" x="4621213" y="3654425"/>
          <p14:tracePt t="11672" x="4621213" y="3640138"/>
          <p14:tracePt t="11680" x="4635500" y="3640138"/>
          <p14:tracePt t="11697" x="4649788" y="3625850"/>
          <p14:tracePt t="11713" x="4664075" y="3613150"/>
          <p14:tracePt t="11738" x="4664075" y="3598863"/>
          <p14:tracePt t="11746" x="4678363" y="3598863"/>
          <p14:tracePt t="11755" x="4678363" y="3584575"/>
          <p14:tracePt t="11771" x="4678363" y="3576638"/>
          <p14:tracePt t="11803" x="4678363" y="3562350"/>
          <p14:tracePt t="11820" x="4664075" y="3562350"/>
          <p14:tracePt t="11828" x="4649788" y="3562350"/>
          <p14:tracePt t="11845" x="4635500" y="3562350"/>
          <p14:tracePt t="11853" x="4621213" y="3562350"/>
          <p14:tracePt t="11861" x="4606925" y="3562350"/>
          <p14:tracePt t="11869" x="4592638" y="3562350"/>
          <p14:tracePt t="11878" x="4578350" y="3562350"/>
          <p14:tracePt t="11886" x="4551363" y="3562350"/>
          <p14:tracePt t="11894" x="4537075" y="3576638"/>
          <p14:tracePt t="11902" x="4522788" y="3576638"/>
          <p14:tracePt t="11910" x="4494213" y="3584575"/>
          <p14:tracePt t="11919" x="4479925" y="3584575"/>
          <p14:tracePt t="11927" x="4451350" y="3584575"/>
          <p14:tracePt t="11935" x="4451350" y="3598863"/>
          <p14:tracePt t="11943" x="4424363" y="3598863"/>
          <p14:tracePt t="11951" x="4416425" y="3598863"/>
          <p14:tracePt t="11960" x="4402138" y="3613150"/>
          <p14:tracePt t="11968" x="4387850" y="3613150"/>
          <p14:tracePt t="11984" x="4375150" y="3625850"/>
          <p14:tracePt t="12001" x="4360863" y="3640138"/>
          <p14:tracePt t="12017" x="4360863" y="3654425"/>
          <p14:tracePt t="12034" x="4360863" y="3668713"/>
          <p14:tracePt t="12042" x="4360863" y="3683000"/>
          <p14:tracePt t="12066" x="4375150" y="3697288"/>
          <p14:tracePt t="12075" x="4387850" y="3697288"/>
          <p14:tracePt t="12083" x="4402138" y="3697288"/>
          <p14:tracePt t="12091" x="4416425" y="3697288"/>
          <p14:tracePt t="12099" x="4424363" y="3697288"/>
          <p14:tracePt t="12108" x="4451350" y="3697288"/>
          <p14:tracePt t="12116" x="4465638" y="3697288"/>
          <p14:tracePt t="12124" x="4479925" y="3683000"/>
          <p14:tracePt t="12132" x="4494213" y="3683000"/>
          <p14:tracePt t="12140" x="4522788" y="3668713"/>
          <p14:tracePt t="12149" x="4537075" y="3668713"/>
          <p14:tracePt t="12157" x="4551363" y="3654425"/>
          <p14:tracePt t="12165" x="4565650" y="3654425"/>
          <p14:tracePt t="12173" x="4565650" y="3640138"/>
          <p14:tracePt t="12182" x="4578350" y="3640138"/>
          <p14:tracePt t="12190" x="4578350" y="3625850"/>
          <p14:tracePt t="12198" x="4592638" y="3625850"/>
          <p14:tracePt t="12214" x="4592638" y="3613150"/>
          <p14:tracePt t="12239" x="4592638" y="3598863"/>
          <p14:tracePt t="12272" x="4578350" y="3598863"/>
          <p14:tracePt t="12280" x="4565650" y="3598863"/>
          <p14:tracePt t="12289" x="4551363" y="3598863"/>
          <p14:tracePt t="12305" x="4537075" y="3598863"/>
          <p14:tracePt t="12321" x="4537075" y="3613150"/>
          <p14:tracePt t="12329" x="4522788" y="3625850"/>
          <p14:tracePt t="12346" x="4522788" y="3640138"/>
          <p14:tracePt t="12362" x="4522788" y="3654425"/>
          <p14:tracePt t="12387" x="4537075" y="3654425"/>
          <p14:tracePt t="12395" x="4551363" y="3654425"/>
          <p14:tracePt t="12403" x="4565650" y="3654425"/>
          <p14:tracePt t="12413" x="4578350" y="3654425"/>
          <p14:tracePt t="12420" x="4592638" y="3654425"/>
          <p14:tracePt t="12436" x="4606925" y="3654425"/>
          <p14:tracePt t="12444" x="4606925" y="3640138"/>
          <p14:tracePt t="12453" x="4621213" y="3640138"/>
          <p14:tracePt t="12469" x="4635500" y="3625850"/>
          <p14:tracePt t="12551" x="4621213" y="3625850"/>
          <p14:tracePt t="12568" x="4606925" y="3640138"/>
          <p14:tracePt t="12576" x="4606925" y="3654425"/>
          <p14:tracePt t="12592" x="4592638" y="3668713"/>
          <p14:tracePt t="12601" x="4592638" y="3683000"/>
          <p14:tracePt t="12609" x="4592638" y="3697288"/>
          <p14:tracePt t="12625" x="4592638" y="3711575"/>
          <p14:tracePt t="12650" x="4621213" y="3725863"/>
          <p14:tracePt t="12658" x="4635500" y="3725863"/>
          <p14:tracePt t="12667" x="4649788" y="3725863"/>
          <p14:tracePt t="12676" x="4678363" y="3725863"/>
          <p14:tracePt t="12684" x="4705350" y="3725863"/>
          <p14:tracePt t="12691" x="4727575" y="3725863"/>
          <p14:tracePt t="12699" x="4741863" y="3725863"/>
          <p14:tracePt t="12708" x="4756150" y="3725863"/>
          <p14:tracePt t="12716" x="4768850" y="3725863"/>
          <p14:tracePt t="12724" x="4783138" y="3725863"/>
          <p14:tracePt t="12732" x="4797425" y="3711575"/>
          <p14:tracePt t="12740" x="4811713" y="3711575"/>
          <p14:tracePt t="12748" x="4826000" y="3711575"/>
          <p14:tracePt t="12757" x="4840288" y="3697288"/>
          <p14:tracePt t="12773" x="4854575" y="3683000"/>
          <p14:tracePt t="12781" x="4868863" y="3683000"/>
          <p14:tracePt t="12790" x="4883150" y="3668713"/>
          <p14:tracePt t="12806" x="4895850" y="3668713"/>
          <p14:tracePt t="12814" x="4895850" y="3654425"/>
          <p14:tracePt t="12822" x="4910138" y="3654425"/>
          <p14:tracePt t="12839" x="4924425" y="3654425"/>
          <p14:tracePt t="12872" x="4938713" y="3640138"/>
          <p14:tracePt t="13361" x="4924425" y="3640138"/>
          <p14:tracePt t="13369" x="4883150" y="3640138"/>
          <p14:tracePt t="13377" x="4840288" y="3640138"/>
          <p14:tracePt t="13385" x="4797425" y="3640138"/>
          <p14:tracePt t="13393" x="4756150" y="3640138"/>
          <p14:tracePt t="13402" x="4705350" y="3654425"/>
          <p14:tracePt t="13410" x="4649788" y="3654425"/>
          <p14:tracePt t="13418" x="4592638" y="3668713"/>
          <p14:tracePt t="13426" x="4522788" y="3668713"/>
          <p14:tracePt t="13435" x="4465638" y="3683000"/>
          <p14:tracePt t="13443" x="4416425" y="3683000"/>
          <p14:tracePt t="13451" x="4360863" y="3697288"/>
          <p14:tracePt t="13459" x="4303713" y="3697288"/>
          <p14:tracePt t="13467" x="4248150" y="3697288"/>
          <p14:tracePt t="13476" x="4191000" y="3711575"/>
          <p14:tracePt t="13485" x="4148138" y="3711575"/>
          <p14:tracePt t="13492" x="4084638" y="3711575"/>
          <p14:tracePt t="13501" x="4043363" y="3711575"/>
          <p14:tracePt t="13509" x="3986213" y="3711575"/>
          <p14:tracePt t="13517" x="3943350" y="3711575"/>
          <p14:tracePt t="13526" x="3873500" y="3711575"/>
          <p14:tracePt t="13534" x="3830638" y="3725863"/>
          <p14:tracePt t="13542" x="3781425" y="3725863"/>
          <p14:tracePt t="13550" x="3725863" y="3725863"/>
          <p14:tracePt t="13559" x="3668713" y="3725863"/>
          <p14:tracePt t="13566" x="3613150" y="3725863"/>
          <p14:tracePt t="13574" x="3598863" y="3725863"/>
          <p14:tracePt t="13583" x="3513138" y="3725863"/>
          <p14:tracePt t="13591" x="3492500" y="3725863"/>
          <p14:tracePt t="13599" x="3449638" y="3725863"/>
          <p14:tracePt t="13607" x="3422650" y="3725863"/>
          <p14:tracePt t="13615" x="3394075" y="3725863"/>
          <p14:tracePt t="13624" x="3365500" y="3725863"/>
          <p14:tracePt t="13632" x="3322638" y="3740150"/>
          <p14:tracePt t="13640" x="3295650" y="3740150"/>
          <p14:tracePt t="13648" x="3281363" y="3740150"/>
          <p14:tracePt t="13656" x="3267075" y="3740150"/>
          <p14:tracePt t="13665" x="3252788" y="3740150"/>
          <p14:tracePt t="13673" x="3238500" y="3740150"/>
          <p14:tracePt t="13681" x="3224213" y="3740150"/>
          <p14:tracePt t="13689" x="3209925" y="3740150"/>
          <p14:tracePt t="13698" x="3203575" y="3740150"/>
          <p14:tracePt t="13706" x="3189288" y="3740150"/>
          <p14:tracePt t="13730" x="3175000" y="3740150"/>
          <p14:tracePt t="13747" x="3160713" y="3740150"/>
          <p14:tracePt t="13772" x="3146425" y="3740150"/>
          <p14:tracePt t="13870" x="3146425" y="3752850"/>
          <p14:tracePt t="13911" x="3160713" y="3752850"/>
          <p14:tracePt t="13952" x="3175000" y="3752850"/>
          <p14:tracePt t="14018" x="3189288" y="3752850"/>
          <p14:tracePt t="14059" x="3203575" y="3752850"/>
          <p14:tracePt t="14092" x="3209925" y="3752850"/>
          <p14:tracePt t="14108" x="3224213" y="3752850"/>
          <p14:tracePt t="14125" x="3238500" y="3740150"/>
          <p14:tracePt t="14141" x="3252788" y="3740150"/>
          <p14:tracePt t="14158" x="3267075" y="3725863"/>
          <p14:tracePt t="14166" x="3281363" y="3725863"/>
          <p14:tracePt t="14191" x="3295650" y="3725863"/>
          <p14:tracePt t="14199" x="3308350" y="3725863"/>
          <p14:tracePt t="14215" x="3322638" y="3725863"/>
          <p14:tracePt t="14240" x="3336925" y="3725863"/>
          <p14:tracePt t="14248" x="3351213" y="3725863"/>
          <p14:tracePt t="14273" x="3365500" y="3725863"/>
          <p14:tracePt t="14289" x="3379788" y="3725863"/>
          <p14:tracePt t="14306" x="3394075" y="3725863"/>
          <p14:tracePt t="14338" x="3408363" y="3725863"/>
          <p14:tracePt t="14379" x="3422650" y="3740150"/>
          <p14:tracePt t="14429" x="3435350" y="3740150"/>
          <p14:tracePt t="14552" x="3449638" y="3740150"/>
          <p14:tracePt t="15127" x="3435350" y="3740150"/>
          <p14:tracePt t="15135" x="3422650" y="3740150"/>
          <p14:tracePt t="15144" x="3408363" y="3740150"/>
          <p14:tracePt t="15152" x="3379788" y="3752850"/>
          <p14:tracePt t="15160" x="3365500" y="3752850"/>
          <p14:tracePt t="15168" x="3336925" y="3752850"/>
          <p14:tracePt t="15177" x="3308350" y="3767138"/>
          <p14:tracePt t="15185" x="3281363" y="3781425"/>
          <p14:tracePt t="15193" x="3238500" y="3781425"/>
          <p14:tracePt t="15201" x="3224213" y="3795713"/>
          <p14:tracePt t="15209" x="3203575" y="3795713"/>
          <p14:tracePt t="15217" x="3175000" y="3795713"/>
          <p14:tracePt t="15226" x="3146425" y="3810000"/>
          <p14:tracePt t="15234" x="3117850" y="3810000"/>
          <p14:tracePt t="15242" x="3090863" y="3824288"/>
          <p14:tracePt t="15250" x="3076575" y="3824288"/>
          <p14:tracePt t="15259" x="3048000" y="3824288"/>
          <p14:tracePt t="15267" x="3019425" y="3838575"/>
          <p14:tracePt t="15275" x="3005138" y="3838575"/>
          <p14:tracePt t="15283" x="2990850" y="3838575"/>
          <p14:tracePt t="15291" x="2978150" y="3838575"/>
          <p14:tracePt t="15300" x="2949575" y="3852863"/>
          <p14:tracePt t="15308" x="2935288" y="3852863"/>
          <p14:tracePt t="15316" x="2921000" y="3852863"/>
          <p14:tracePt t="15324" x="2906713" y="3852863"/>
          <p14:tracePt t="15333" x="2892425" y="3852863"/>
          <p14:tracePt t="15349" x="2886075" y="3852863"/>
          <p14:tracePt t="15357" x="2871788" y="3852863"/>
          <p14:tracePt t="15366" x="2857500" y="3852863"/>
          <p14:tracePt t="15382" x="2843213" y="3852863"/>
          <p14:tracePt t="15390" x="2828925" y="3852863"/>
          <p14:tracePt t="15399" x="2814638" y="3852863"/>
          <p14:tracePt t="15407" x="2800350" y="3852863"/>
          <p14:tracePt t="15415" x="2787650" y="3852863"/>
          <p14:tracePt t="15423" x="2773363" y="3852863"/>
          <p14:tracePt t="15431" x="2759075" y="3852863"/>
          <p14:tracePt t="15448" x="2744788" y="3852863"/>
          <p14:tracePt t="15456" x="2730500" y="3852863"/>
          <p14:tracePt t="15464" x="2716213" y="3852863"/>
          <p14:tracePt t="15472" x="2701925" y="3852863"/>
          <p14:tracePt t="15481" x="2687638" y="3852863"/>
          <p14:tracePt t="15489" x="2673350" y="3852863"/>
          <p14:tracePt t="15497" x="2660650" y="3852863"/>
          <p14:tracePt t="15505" x="2646363" y="3852863"/>
          <p14:tracePt t="15514" x="2632075" y="3852863"/>
          <p14:tracePt t="15522" x="2617788" y="3852863"/>
          <p14:tracePt t="15530" x="2589213" y="3852863"/>
          <p14:tracePt t="15538" x="2582863" y="3852863"/>
          <p14:tracePt t="15547" x="2568575" y="3867150"/>
          <p14:tracePt t="15555" x="2540000" y="3867150"/>
          <p14:tracePt t="15571" x="2525713" y="3867150"/>
          <p14:tracePt t="15580" x="2511425" y="3879850"/>
          <p14:tracePt t="15588" x="2497138" y="3879850"/>
          <p14:tracePt t="15597" x="2482850" y="3879850"/>
          <p14:tracePt t="15605" x="2482850" y="3894138"/>
          <p14:tracePt t="15621" x="2470150" y="3902075"/>
          <p14:tracePt t="15645" x="2470150" y="3916363"/>
          <p14:tracePt t="15661" x="2470150" y="3930650"/>
          <p14:tracePt t="15678" x="2470150" y="3943350"/>
          <p14:tracePt t="15702" x="2470150" y="3957638"/>
          <p14:tracePt t="15719" x="2470150" y="3971925"/>
          <p14:tracePt t="15727" x="2482850" y="3971925"/>
          <p14:tracePt t="15735" x="2497138" y="3971925"/>
          <p14:tracePt t="15752" x="2511425" y="3986213"/>
          <p14:tracePt t="15760" x="2525713" y="3986213"/>
          <p14:tracePt t="15768" x="2540000" y="3986213"/>
          <p14:tracePt t="15776" x="2568575" y="3986213"/>
          <p14:tracePt t="15784" x="2603500" y="3986213"/>
          <p14:tracePt t="15793" x="2617788" y="3986213"/>
          <p14:tracePt t="15801" x="2646363" y="3986213"/>
          <p14:tracePt t="15809" x="2660650" y="3986213"/>
          <p14:tracePt t="15817" x="2687638" y="3986213"/>
          <p14:tracePt t="15826" x="2716213" y="3986213"/>
          <p14:tracePt t="15834" x="2730500" y="3986213"/>
          <p14:tracePt t="15842" x="2744788" y="3986213"/>
          <p14:tracePt t="15858" x="2759075" y="3971925"/>
          <p14:tracePt t="15867" x="2759075" y="3957638"/>
          <p14:tracePt t="15875" x="2773363" y="3957638"/>
          <p14:tracePt t="15883" x="2773363" y="3943350"/>
          <p14:tracePt t="15891" x="2773363" y="3930650"/>
          <p14:tracePt t="15900" x="2773363" y="3916363"/>
          <p14:tracePt t="15908" x="2759075" y="3916363"/>
          <p14:tracePt t="15916" x="2730500" y="3902075"/>
          <p14:tracePt t="15924" x="2716213" y="3902075"/>
          <p14:tracePt t="15932" x="2701925" y="3894138"/>
          <p14:tracePt t="15941" x="2660650" y="3894138"/>
          <p14:tracePt t="15949" x="2617788" y="3894138"/>
          <p14:tracePt t="15957" x="2603500" y="3894138"/>
          <p14:tracePt t="15965" x="2568575" y="3894138"/>
          <p14:tracePt t="15974" x="2540000" y="3894138"/>
          <p14:tracePt t="15982" x="2511425" y="3894138"/>
          <p14:tracePt t="15990" x="2482850" y="3894138"/>
          <p14:tracePt t="15998" x="2455863" y="3894138"/>
          <p14:tracePt t="16007" x="2441575" y="3894138"/>
          <p14:tracePt t="16031" x="2441575" y="3902075"/>
          <p14:tracePt t="16039" x="2441575" y="3916363"/>
          <p14:tracePt t="16064" x="2441575" y="3930650"/>
          <p14:tracePt t="16072" x="2455863" y="3930650"/>
          <p14:tracePt t="16080" x="2482850" y="3930650"/>
          <p14:tracePt t="16089" x="2497138" y="3930650"/>
          <p14:tracePt t="16097" x="2511425" y="3930650"/>
          <p14:tracePt t="16105" x="2540000" y="3930650"/>
          <p14:tracePt t="16113" x="2554288" y="3930650"/>
          <p14:tracePt t="16121" x="2568575" y="3930650"/>
          <p14:tracePt t="16130" x="2589213" y="3930650"/>
          <p14:tracePt t="16138" x="2589213" y="3916363"/>
          <p14:tracePt t="16146" x="2603500" y="3916363"/>
          <p14:tracePt t="16155" x="2617788" y="3916363"/>
          <p14:tracePt t="16171" x="2632075" y="3902075"/>
          <p14:tracePt t="16220" x="2632075" y="3894138"/>
          <p14:tracePt t="16360" x="2646363" y="3894138"/>
          <p14:tracePt t="16384" x="2660650" y="3894138"/>
          <p14:tracePt t="16393" x="2660650" y="3902075"/>
          <p14:tracePt t="16401" x="2673350" y="3902075"/>
          <p14:tracePt t="16409" x="2687638" y="3902075"/>
          <p14:tracePt t="16417" x="2701925" y="3902075"/>
          <p14:tracePt t="16434" x="2716213" y="3916363"/>
          <p14:tracePt t="16442" x="2730500" y="3916363"/>
          <p14:tracePt t="16458" x="2744788" y="3916363"/>
          <p14:tracePt t="16466" x="2759075" y="3916363"/>
          <p14:tracePt t="16483" x="2773363" y="3916363"/>
          <p14:tracePt t="16508" x="2787650" y="3916363"/>
          <p14:tracePt t="16524" x="2787650" y="3902075"/>
          <p14:tracePt t="16532" x="2800350" y="3894138"/>
          <p14:tracePt t="16549" x="2800350" y="3879850"/>
          <p14:tracePt t="16557" x="2800350" y="3867150"/>
          <p14:tracePt t="16573" x="2787650" y="3852863"/>
          <p14:tracePt t="16582" x="2759075" y="3838575"/>
          <p14:tracePt t="16590" x="2744788" y="3838575"/>
          <p14:tracePt t="16598" x="2730500" y="3838575"/>
          <p14:tracePt t="16606" x="2701925" y="3838575"/>
          <p14:tracePt t="16615" x="2673350" y="3838575"/>
          <p14:tracePt t="16623" x="2646363" y="3838575"/>
          <p14:tracePt t="16631" x="2603500" y="3838575"/>
          <p14:tracePt t="16639" x="2568575" y="3838575"/>
          <p14:tracePt t="16647" x="2554288" y="3838575"/>
          <p14:tracePt t="16656" x="2525713" y="3838575"/>
          <p14:tracePt t="16664" x="2497138" y="3838575"/>
          <p14:tracePt t="16672" x="2470150" y="3852863"/>
          <p14:tracePt t="16680" x="2455863" y="3867150"/>
          <p14:tracePt t="16688" x="2441575" y="3867150"/>
          <p14:tracePt t="16697" x="2427288" y="3879850"/>
          <p14:tracePt t="16705" x="2427288" y="3894138"/>
          <p14:tracePt t="16721" x="2427288" y="3902075"/>
          <p14:tracePt t="16746" x="2441575" y="3916363"/>
          <p14:tracePt t="16754" x="2455863" y="3916363"/>
          <p14:tracePt t="16762" x="2482850" y="3916363"/>
          <p14:tracePt t="16772" x="2497138" y="3916363"/>
          <p14:tracePt t="16780" x="2511425" y="3916363"/>
          <p14:tracePt t="16788" x="2540000" y="3916363"/>
          <p14:tracePt t="16796" x="2568575" y="3916363"/>
          <p14:tracePt t="16803" x="2589213" y="3916363"/>
          <p14:tracePt t="16812" x="2603500" y="3902075"/>
          <p14:tracePt t="16820" x="2617788" y="3902075"/>
          <p14:tracePt t="16828" x="2632075" y="3894138"/>
          <p14:tracePt t="16836" x="2646363" y="3879850"/>
          <p14:tracePt t="16845" x="2660650" y="3867150"/>
          <p14:tracePt t="16853" x="2660650" y="3852863"/>
          <p14:tracePt t="16869" x="2660650" y="3838575"/>
          <p14:tracePt t="16877" x="2660650" y="3824288"/>
          <p14:tracePt t="16885" x="2660650" y="3810000"/>
          <p14:tracePt t="16910" x="2646363" y="3810000"/>
          <p14:tracePt t="16919" x="2632075" y="3795713"/>
          <p14:tracePt t="16927" x="2617788" y="3795713"/>
          <p14:tracePt t="16935" x="2589213" y="3795713"/>
          <p14:tracePt t="16943" x="2582863" y="3795713"/>
          <p14:tracePt t="16951" x="2554288" y="3795713"/>
          <p14:tracePt t="16960" x="2540000" y="3810000"/>
          <p14:tracePt t="16976" x="2525713" y="3824288"/>
          <p14:tracePt t="16984" x="2511425" y="3824288"/>
          <p14:tracePt t="16993" x="2497138" y="3838575"/>
          <p14:tracePt t="17001" x="2497138" y="3852863"/>
          <p14:tracePt t="17025" x="2497138" y="3867150"/>
          <p14:tracePt t="17058" x="2497138" y="3879850"/>
          <p14:tracePt t="17083" x="2511425" y="3879850"/>
          <p14:tracePt t="17198" x="2497138" y="3879850"/>
          <p14:tracePt t="17206" x="2482850" y="3879850"/>
          <p14:tracePt t="17214" x="2470150" y="3879850"/>
          <p14:tracePt t="17222" x="2455863" y="3867150"/>
          <p14:tracePt t="17231" x="2441575" y="3867150"/>
          <p14:tracePt t="17239" x="2398713" y="3852863"/>
          <p14:tracePt t="17247" x="2370138" y="3838575"/>
          <p14:tracePt t="17255" x="2328863" y="3824288"/>
          <p14:tracePt t="17264" x="2286000" y="3824288"/>
          <p14:tracePt t="17272" x="2236788" y="3824288"/>
          <p14:tracePt t="17280" x="2193925" y="3810000"/>
          <p14:tracePt t="17288" x="2165350" y="3810000"/>
          <p14:tracePt t="17296" x="2095500" y="3795713"/>
          <p14:tracePt t="17305" x="2066925" y="3795713"/>
          <p14:tracePt t="17313" x="2025650" y="3795713"/>
          <p14:tracePt t="17321" x="1997075" y="3795713"/>
          <p14:tracePt t="17330" x="1974850" y="3795713"/>
          <p14:tracePt t="17338" x="1947863" y="3795713"/>
          <p14:tracePt t="17346" x="1933575" y="3795713"/>
          <p14:tracePt t="17355" x="1919288" y="3795713"/>
          <p14:tracePt t="17363" x="1905000" y="3795713"/>
          <p14:tracePt t="17379" x="1905000" y="3810000"/>
          <p14:tracePt t="17411" x="1905000" y="3824288"/>
          <p14:tracePt t="17420" x="1919288" y="3824288"/>
          <p14:tracePt t="17428" x="1933575" y="3824288"/>
          <p14:tracePt t="17444" x="1947863" y="3824288"/>
          <p14:tracePt t="17453" x="1962150" y="3824288"/>
          <p14:tracePt t="17477" x="1974850" y="3838575"/>
          <p14:tracePt t="17518" x="1982788" y="3838575"/>
          <p14:tracePt t="17732" x="1997075" y="3838575"/>
          <p14:tracePt t="17748" x="2011363" y="3838575"/>
          <p14:tracePt t="17765" x="2025650" y="3838575"/>
          <p14:tracePt t="17773" x="2052638" y="3838575"/>
          <p14:tracePt t="17781" x="2066925" y="3838575"/>
          <p14:tracePt t="17789" x="2081213" y="3838575"/>
          <p14:tracePt t="17798" x="2109788" y="3852863"/>
          <p14:tracePt t="17806" x="2124075" y="3852863"/>
          <p14:tracePt t="17814" x="2152650" y="3852863"/>
          <p14:tracePt t="17822" x="2165350" y="3867150"/>
          <p14:tracePt t="17831" x="2179638" y="3867150"/>
          <p14:tracePt t="17839" x="2193925" y="3867150"/>
          <p14:tracePt t="17855" x="2208213" y="3867150"/>
          <p14:tracePt t="17863" x="2222500" y="3867150"/>
          <p14:tracePt t="17872" x="2222500" y="3879850"/>
          <p14:tracePt t="17896" x="2236788" y="3879850"/>
          <p14:tracePt t="17929" x="2251075" y="3879850"/>
          <p14:tracePt t="17954" x="2265363" y="3879850"/>
          <p14:tracePt t="17962" x="2279650" y="3879850"/>
          <p14:tracePt t="17978" x="2300288" y="3879850"/>
          <p14:tracePt t="17986" x="2314575" y="3879850"/>
          <p14:tracePt t="17995" x="2328863" y="3879850"/>
          <p14:tracePt t="18003" x="2355850" y="3879850"/>
          <p14:tracePt t="18011" x="2370138" y="3879850"/>
          <p14:tracePt t="18019" x="2398713" y="3879850"/>
          <p14:tracePt t="18028" x="2413000" y="3879850"/>
          <p14:tracePt t="18036" x="2441575" y="3879850"/>
          <p14:tracePt t="18044" x="2470150" y="3879850"/>
          <p14:tracePt t="18052" x="2482850" y="3879850"/>
          <p14:tracePt t="18061" x="2497138" y="3879850"/>
          <p14:tracePt t="18069" x="2525713" y="3894138"/>
          <p14:tracePt t="18077" x="2540000" y="3894138"/>
          <p14:tracePt t="18085" x="2554288" y="3894138"/>
          <p14:tracePt t="18093" x="2568575" y="3894138"/>
          <p14:tracePt t="18110" x="2582863" y="3894138"/>
          <p14:tracePt t="18126" x="2589213" y="3894138"/>
          <p14:tracePt t="18134" x="2603500" y="3894138"/>
          <p14:tracePt t="18151" x="2617788" y="3894138"/>
          <p14:tracePt t="18159" x="2632075" y="3894138"/>
          <p14:tracePt t="18167" x="2646363" y="3894138"/>
          <p14:tracePt t="18176" x="2660650" y="3902075"/>
          <p14:tracePt t="18184" x="2673350" y="3902075"/>
          <p14:tracePt t="18192" x="2687638" y="3902075"/>
          <p14:tracePt t="18201" x="2716213" y="3902075"/>
          <p14:tracePt t="18209" x="2730500" y="3902075"/>
          <p14:tracePt t="18218" x="2759075" y="3902075"/>
          <p14:tracePt t="18226" x="2773363" y="3902075"/>
          <p14:tracePt t="18234" x="2787650" y="3902075"/>
          <p14:tracePt t="18242" x="2814638" y="3902075"/>
          <p14:tracePt t="18250" x="2828925" y="3902075"/>
          <p14:tracePt t="18259" x="2843213" y="3902075"/>
          <p14:tracePt t="18267" x="2857500" y="3894138"/>
          <p14:tracePt t="18283" x="2871788" y="3894138"/>
          <p14:tracePt t="18291" x="2871788" y="3879850"/>
          <p14:tracePt t="18315" x="2871788" y="3867150"/>
          <p14:tracePt t="18324" x="2871788" y="3852863"/>
          <p14:tracePt t="18332" x="2857500" y="3852863"/>
          <p14:tracePt t="18340" x="2843213" y="3838575"/>
          <p14:tracePt t="18348" x="2828925" y="3838575"/>
          <p14:tracePt t="18356" x="2800350" y="3838575"/>
          <p14:tracePt t="18365" x="2773363" y="3838575"/>
          <p14:tracePt t="18373" x="2759075" y="3838575"/>
          <p14:tracePt t="18381" x="2730500" y="3838575"/>
          <p14:tracePt t="18389" x="2701925" y="3838575"/>
          <p14:tracePt t="18397" x="2687638" y="3838575"/>
          <p14:tracePt t="18406" x="2673350" y="3838575"/>
          <p14:tracePt t="18414" x="2673350" y="3852863"/>
          <p14:tracePt t="18422" x="2660650" y="3867150"/>
          <p14:tracePt t="18439" x="2660650" y="3879850"/>
          <p14:tracePt t="18455" x="2660650" y="3894138"/>
          <p14:tracePt t="18471" x="2673350" y="3894138"/>
          <p14:tracePt t="18480" x="2687638" y="3894138"/>
          <p14:tracePt t="18488" x="2701925" y="3894138"/>
          <p14:tracePt t="18496" x="2716213" y="3894138"/>
          <p14:tracePt t="18505" x="2730500" y="3894138"/>
          <p14:tracePt t="18521" x="2744788" y="3894138"/>
          <p14:tracePt t="18529" x="2759075" y="3894138"/>
          <p14:tracePt t="18553" x="2773363" y="3894138"/>
          <p14:tracePt t="18586" x="2787650" y="3894138"/>
          <p14:tracePt t="18636" x="2800350" y="3894138"/>
          <p14:tracePt t="18710" x="2814638" y="3894138"/>
          <p14:tracePt t="18742" x="2828925" y="3894138"/>
          <p14:tracePt t="18767" x="2843213" y="3894138"/>
          <p14:tracePt t="18808" x="2857500" y="3894138"/>
          <p14:tracePt t="19030" x="2843213" y="3879850"/>
          <p14:tracePt t="19047" x="2828925" y="3879850"/>
          <p14:tracePt t="19055" x="2814638" y="3867150"/>
          <p14:tracePt t="19063" x="2800350" y="3867150"/>
          <p14:tracePt t="19071" x="2787650" y="3867150"/>
          <p14:tracePt t="19079" x="2773363" y="3867150"/>
          <p14:tracePt t="19088" x="2759075" y="3867150"/>
          <p14:tracePt t="19096" x="2744788" y="3867150"/>
          <p14:tracePt t="19112" x="2730500" y="3867150"/>
          <p14:tracePt t="19120" x="2716213" y="3867150"/>
          <p14:tracePt t="19129" x="2701925" y="3867150"/>
          <p14:tracePt t="19137" x="2687638" y="3867150"/>
          <p14:tracePt t="19153" x="2673350" y="3867150"/>
          <p14:tracePt t="19162" x="2660650" y="3879850"/>
          <p14:tracePt t="19194" x="2660650" y="3894138"/>
          <p14:tracePt t="19244" x="2660650" y="3902075"/>
          <p14:tracePt t="20106" x="2646363" y="3902075"/>
          <p14:tracePt t="20287" x="2646363" y="3894138"/>
          <p14:tracePt t="20336" x="2646363" y="3879850"/>
          <p14:tracePt t="20361" x="2646363" y="3867150"/>
          <p14:tracePt t="20369" x="2660650" y="3867150"/>
          <p14:tracePt t="20386" x="2673350" y="3867150"/>
          <p14:tracePt t="20394" x="2687638" y="3867150"/>
          <p14:tracePt t="20402" x="2701925" y="3852863"/>
          <p14:tracePt t="20410" x="2716213" y="3852863"/>
          <p14:tracePt t="20418" x="2730500" y="3852863"/>
          <p14:tracePt t="20427" x="2744788" y="3852863"/>
          <p14:tracePt t="20435" x="2759075" y="3852863"/>
          <p14:tracePt t="20443" x="2773363" y="3852863"/>
          <p14:tracePt t="20451" x="2787650" y="3852863"/>
          <p14:tracePt t="20460" x="2800350" y="3852863"/>
          <p14:tracePt t="20468" x="2814638" y="3852863"/>
          <p14:tracePt t="20484" x="2828925" y="3852863"/>
          <p14:tracePt t="20501" x="2843213" y="3852863"/>
          <p14:tracePt t="20517" x="2857500" y="3852863"/>
          <p14:tracePt t="20550" x="2871788" y="3852863"/>
          <p14:tracePt t="20583" x="2886075" y="3852863"/>
          <p14:tracePt t="20616" x="2892425" y="3852863"/>
          <p14:tracePt t="20649" x="2906713" y="3852863"/>
          <p14:tracePt t="20681" x="2921000" y="3852863"/>
          <p14:tracePt t="20714" x="2935288" y="3867150"/>
          <p14:tracePt t="20731" x="2949575" y="3867150"/>
          <p14:tracePt t="20747" x="2963863" y="3867150"/>
          <p14:tracePt t="20764" x="2978150" y="3867150"/>
          <p14:tracePt t="20780" x="2990850" y="3867150"/>
          <p14:tracePt t="20788" x="3005138" y="3879850"/>
          <p14:tracePt t="20805" x="3019425" y="3879850"/>
          <p14:tracePt t="20813" x="3033713" y="3879850"/>
          <p14:tracePt t="20829" x="3048000" y="3879850"/>
          <p14:tracePt t="20838" x="3062288" y="3879850"/>
          <p14:tracePt t="20846" x="3062288" y="3894138"/>
          <p14:tracePt t="20854" x="3076575" y="3894138"/>
          <p14:tracePt t="20870" x="3090863" y="3894138"/>
          <p14:tracePt t="20879" x="3105150" y="3894138"/>
          <p14:tracePt t="20903" x="3117850" y="3894138"/>
          <p14:tracePt t="20928" x="3132138" y="3894138"/>
          <p14:tracePt t="20953" x="3146425" y="3894138"/>
          <p14:tracePt t="21076" x="3146425" y="3902075"/>
          <p14:tracePt t="21581" x="3132138" y="3902075"/>
          <p14:tracePt t="21589" x="3117850" y="3902075"/>
          <p14:tracePt t="21606" x="3105150" y="3902075"/>
          <p14:tracePt t="21622" x="3090863" y="3894138"/>
          <p14:tracePt t="21639" x="3076575" y="3894138"/>
          <p14:tracePt t="21663" x="3062288" y="3894138"/>
          <p14:tracePt t="21688" x="3048000" y="3894138"/>
          <p14:tracePt t="21696" x="3033713" y="3894138"/>
          <p14:tracePt t="21705" x="3019425" y="3894138"/>
          <p14:tracePt t="21713" x="3005138" y="3894138"/>
          <p14:tracePt t="21721" x="2990850" y="3894138"/>
          <p14:tracePt t="21729" x="2978150" y="3894138"/>
          <p14:tracePt t="21737" x="2949575" y="3894138"/>
          <p14:tracePt t="21745" x="2935288" y="3894138"/>
          <p14:tracePt t="21754" x="2921000" y="3894138"/>
          <p14:tracePt t="21762" x="2892425" y="3894138"/>
          <p14:tracePt t="21770" x="2886075" y="3894138"/>
          <p14:tracePt t="21778" x="2871788" y="3894138"/>
          <p14:tracePt t="21786" x="2857500" y="3894138"/>
          <p14:tracePt t="21795" x="2828925" y="3894138"/>
          <p14:tracePt t="21803" x="2814638" y="3894138"/>
          <p14:tracePt t="21811" x="2800350" y="3894138"/>
          <p14:tracePt t="21819" x="2773363" y="3894138"/>
          <p14:tracePt t="21828" x="2759075" y="3894138"/>
          <p14:tracePt t="21836" x="2730500" y="3894138"/>
          <p14:tracePt t="21844" x="2716213" y="3894138"/>
          <p14:tracePt t="21852" x="2687638" y="3894138"/>
          <p14:tracePt t="21860" x="2660650" y="3894138"/>
          <p14:tracePt t="21869" x="2646363" y="3894138"/>
          <p14:tracePt t="21877" x="2617788" y="3894138"/>
          <p14:tracePt t="21885" x="2589213" y="3894138"/>
          <p14:tracePt t="21893" x="2582863" y="3894138"/>
          <p14:tracePt t="21901" x="2568575" y="3894138"/>
          <p14:tracePt t="21910" x="2540000" y="3902075"/>
          <p14:tracePt t="21918" x="2525713" y="3902075"/>
          <p14:tracePt t="21926" x="2511425" y="3902075"/>
          <p14:tracePt t="21934" x="2497138" y="3902075"/>
          <p14:tracePt t="21943" x="2482850" y="3902075"/>
          <p14:tracePt t="21951" x="2470150" y="3916363"/>
          <p14:tracePt t="21967" x="2455863" y="3916363"/>
          <p14:tracePt t="21976" x="2441575" y="3916363"/>
          <p14:tracePt t="21984" x="2427288" y="3916363"/>
          <p14:tracePt t="21992" x="2427288" y="3930650"/>
          <p14:tracePt t="22001" x="2413000" y="3930650"/>
          <p14:tracePt t="22017" x="2398713" y="3930650"/>
          <p14:tracePt t="22033" x="2384425" y="3930650"/>
          <p14:tracePt t="22042" x="2384425" y="3943350"/>
          <p14:tracePt t="22050" x="2370138" y="3943350"/>
          <p14:tracePt t="22074" x="2370138" y="3957638"/>
          <p14:tracePt t="22082" x="2355850" y="3957638"/>
          <p14:tracePt t="22099" x="2355850" y="3971925"/>
          <p14:tracePt t="22115" x="2343150" y="3986213"/>
          <p14:tracePt t="22148" x="2343150" y="4000500"/>
          <p14:tracePt t="22164" x="2328863" y="4000500"/>
          <p14:tracePt t="22173" x="2328863" y="4014788"/>
          <p14:tracePt t="22189" x="2328863" y="4029075"/>
          <p14:tracePt t="22222" x="2328863" y="4043363"/>
          <p14:tracePt t="22247" x="2328863" y="4057650"/>
          <p14:tracePt t="22263" x="2328863" y="4070350"/>
          <p14:tracePt t="22279" x="2328863" y="4084638"/>
          <p14:tracePt t="22296" x="2328863" y="4098925"/>
          <p14:tracePt t="22304" x="2328863" y="4113213"/>
          <p14:tracePt t="22320" x="2328863" y="4127500"/>
          <p14:tracePt t="22337" x="2328863" y="4141788"/>
          <p14:tracePt t="22362" x="2328863" y="4156075"/>
          <p14:tracePt t="22378" x="2328863" y="4170363"/>
          <p14:tracePt t="22427" x="2343150" y="4170363"/>
          <p14:tracePt t="22444" x="2355850" y="4170363"/>
          <p14:tracePt t="22468" x="2355850" y="4156075"/>
          <p14:tracePt t="22485" x="2355850" y="4141788"/>
          <p14:tracePt t="22493" x="2355850" y="4127500"/>
          <p14:tracePt t="22501" x="2355850" y="4113213"/>
          <p14:tracePt t="22518" x="2355850" y="4098925"/>
          <p14:tracePt t="22526" x="2343150" y="4084638"/>
          <p14:tracePt t="22534" x="2328863" y="4084638"/>
          <p14:tracePt t="22543" x="2314575" y="4084638"/>
          <p14:tracePt t="22551" x="2314575" y="4070350"/>
          <p14:tracePt t="22559" x="2300288" y="4070350"/>
          <p14:tracePt t="22567" x="2286000" y="4070350"/>
          <p14:tracePt t="22576" x="2279650" y="4070350"/>
          <p14:tracePt t="22584" x="2265363" y="4070350"/>
          <p14:tracePt t="22592" x="2251075" y="4070350"/>
          <p14:tracePt t="22601" x="2236788" y="4070350"/>
          <p14:tracePt t="22609" x="2236788" y="4084638"/>
          <p14:tracePt t="22625" x="2222500" y="4098925"/>
          <p14:tracePt t="22633" x="2222500" y="4113213"/>
          <p14:tracePt t="22642" x="2222500" y="4127500"/>
          <p14:tracePt t="22657" x="2222500" y="4141788"/>
          <p14:tracePt t="22666" x="2222500" y="4156075"/>
          <p14:tracePt t="22682" x="2236788" y="4170363"/>
          <p14:tracePt t="22690" x="2236788" y="4184650"/>
          <p14:tracePt t="22699" x="2236788" y="4197350"/>
          <p14:tracePt t="22707" x="2251075" y="4205288"/>
          <p14:tracePt t="22715" x="2265363" y="4205288"/>
          <p14:tracePt t="22723" x="2265363" y="4219575"/>
          <p14:tracePt t="22732" x="2279650" y="4219575"/>
          <p14:tracePt t="22740" x="2279650" y="4233863"/>
          <p14:tracePt t="22748" x="2286000" y="4233863"/>
          <p14:tracePt t="22756" x="2300288" y="4233863"/>
          <p14:tracePt t="22764" x="2314575" y="4233863"/>
          <p14:tracePt t="22781" x="2328863" y="4233863"/>
          <p14:tracePt t="22789" x="2343150" y="4233863"/>
          <p14:tracePt t="22797" x="2355850" y="4233863"/>
          <p14:tracePt t="22805" x="2370138" y="4219575"/>
          <p14:tracePt t="22814" x="2384425" y="4205288"/>
          <p14:tracePt t="22822" x="2384425" y="4197350"/>
          <p14:tracePt t="22830" x="2398713" y="4170363"/>
          <p14:tracePt t="22838" x="2398713" y="4156075"/>
          <p14:tracePt t="22846" x="2398713" y="4141788"/>
          <p14:tracePt t="22855" x="2398713" y="4127500"/>
          <p14:tracePt t="22863" x="2398713" y="4113213"/>
          <p14:tracePt t="22871" x="2398713" y="4098925"/>
          <p14:tracePt t="22887" x="2384425" y="4084638"/>
          <p14:tracePt t="22896" x="2370138" y="4084638"/>
          <p14:tracePt t="22904" x="2343150" y="4084638"/>
          <p14:tracePt t="22912" x="2328863" y="4084638"/>
          <p14:tracePt t="22920" x="2314575" y="4084638"/>
          <p14:tracePt t="22929" x="2286000" y="4084638"/>
          <p14:tracePt t="22945" x="2265363" y="4113213"/>
          <p14:tracePt t="22953" x="2265363" y="4127500"/>
          <p14:tracePt t="22962" x="2265363" y="4156075"/>
          <p14:tracePt t="22970" x="2265363" y="4170363"/>
          <p14:tracePt t="22978" x="2265363" y="4197350"/>
          <p14:tracePt t="22986" x="2265363" y="4219575"/>
          <p14:tracePt t="22994" x="2265363" y="4248150"/>
          <p14:tracePt t="23003" x="2265363" y="4275138"/>
          <p14:tracePt t="23011" x="2265363" y="4303713"/>
          <p14:tracePt t="23019" x="2265363" y="4318000"/>
          <p14:tracePt t="23027" x="2279650" y="4332288"/>
          <p14:tracePt t="23035" x="2286000" y="4360863"/>
          <p14:tracePt t="23044" x="2286000" y="4375150"/>
          <p14:tracePt t="23052" x="2300288" y="4375150"/>
          <p14:tracePt t="23060" x="2314575" y="4375150"/>
          <p14:tracePt t="23068" x="2314575" y="4387850"/>
          <p14:tracePt t="23077" x="2328863" y="4387850"/>
          <p14:tracePt t="23093" x="2343150" y="4387850"/>
          <p14:tracePt t="23109" x="2355850" y="4360863"/>
          <p14:tracePt t="23118" x="2355850" y="4346575"/>
          <p14:tracePt t="23126" x="2355850" y="4332288"/>
          <p14:tracePt t="23134" x="2370138" y="4303713"/>
          <p14:tracePt t="23142" x="2370138" y="4289425"/>
          <p14:tracePt t="23151" x="2370138" y="4275138"/>
          <p14:tracePt t="23159" x="2370138" y="4260850"/>
          <p14:tracePt t="23167" x="2370138" y="4248150"/>
          <p14:tracePt t="23176" x="2370138" y="4233863"/>
          <p14:tracePt t="23184" x="2355850" y="4233863"/>
          <p14:tracePt t="23200" x="2343150" y="4233863"/>
          <p14:tracePt t="23208" x="2328863" y="4233863"/>
          <p14:tracePt t="23217" x="2314575" y="4233863"/>
          <p14:tracePt t="23233" x="2300288" y="4233863"/>
          <p14:tracePt t="23241" x="2300288" y="4248150"/>
          <p14:tracePt t="23249" x="2286000" y="4248150"/>
          <p14:tracePt t="23257" x="2286000" y="4260850"/>
          <p14:tracePt t="23266" x="2286000" y="4275138"/>
          <p14:tracePt t="23282" x="2286000" y="4289425"/>
          <p14:tracePt t="23290" x="2286000" y="4303713"/>
          <p14:tracePt t="23315" x="2300288" y="4303713"/>
          <p14:tracePt t="23331" x="2314575" y="4303713"/>
          <p14:tracePt t="23348" x="2328863" y="4303713"/>
          <p14:tracePt t="23356" x="2343150" y="4303713"/>
          <p14:tracePt t="23372" x="2355850" y="4303713"/>
          <p14:tracePt t="23389" x="2370138" y="4289425"/>
          <p14:tracePt t="23397" x="2384425" y="4289425"/>
          <p14:tracePt t="23413" x="2398713" y="4289425"/>
          <p14:tracePt t="23421" x="2398713" y="4275138"/>
          <p14:tracePt t="23430" x="2413000" y="4275138"/>
          <p14:tracePt t="23438" x="2427288" y="4260850"/>
          <p14:tracePt t="23454" x="2441575" y="4260850"/>
          <p14:tracePt t="23471" x="2455863" y="4248150"/>
          <p14:tracePt t="23487" x="2455863" y="4233863"/>
          <p14:tracePt t="23505" x="2470150" y="4233863"/>
          <p14:tracePt t="23512" x="2470150" y="4219575"/>
          <p14:tracePt t="23520" x="2470150" y="4205288"/>
          <p14:tracePt t="23545" x="2455863" y="4197350"/>
          <p14:tracePt t="23553" x="2441575" y="4197350"/>
          <p14:tracePt t="23561" x="2427288" y="4197350"/>
          <p14:tracePt t="23569" x="2413000" y="4197350"/>
          <p14:tracePt t="23578" x="2398713" y="4197350"/>
          <p14:tracePt t="23586" x="2384425" y="4197350"/>
          <p14:tracePt t="23594" x="2370138" y="4197350"/>
          <p14:tracePt t="23602" x="2355850" y="4197350"/>
          <p14:tracePt t="23619" x="2355850" y="4205288"/>
          <p14:tracePt t="23627" x="2343150" y="4205288"/>
          <p14:tracePt t="23635" x="2343150" y="4219575"/>
          <p14:tracePt t="23652" x="2343150" y="4233863"/>
          <p14:tracePt t="23668" x="2343150" y="4248150"/>
          <p14:tracePt t="23684" x="2355850" y="4260850"/>
          <p14:tracePt t="23701" x="2370138" y="4260850"/>
          <p14:tracePt t="23717" x="2384425" y="4260850"/>
          <p14:tracePt t="23750" x="2398713" y="4260850"/>
          <p14:tracePt t="23948" x="2398713" y="4248150"/>
          <p14:tracePt t="23997" x="2398713" y="4233863"/>
          <p14:tracePt t="24022" x="2398713" y="4219575"/>
          <p14:tracePt t="24046" x="2398713" y="4205288"/>
          <p14:tracePt t="24055" x="2413000" y="4205288"/>
          <p14:tracePt t="24071" x="2413000" y="4197350"/>
          <p14:tracePt t="24095" x="2427288" y="4184650"/>
          <p14:tracePt t="24136" x="2427288" y="4170363"/>
          <p14:tracePt t="24153" x="2441575" y="4170363"/>
          <p14:tracePt t="24202" x="2455863" y="4170363"/>
          <p14:tracePt t="24218" x="2455863" y="4156075"/>
          <p14:tracePt t="24243" x="2455863" y="4141788"/>
          <p14:tracePt t="24268" x="2455863" y="4127500"/>
          <p14:tracePt t="24284" x="2441575" y="4127500"/>
          <p14:tracePt t="24301" x="2427288" y="4127500"/>
          <p14:tracePt t="24309" x="2413000" y="4127500"/>
          <p14:tracePt t="24317" x="2398713" y="4127500"/>
          <p14:tracePt t="24326" x="2384425" y="4127500"/>
          <p14:tracePt t="24334" x="2384425" y="4141788"/>
          <p14:tracePt t="24342" x="2370138" y="4156075"/>
          <p14:tracePt t="24351" x="2355850" y="4184650"/>
          <p14:tracePt t="24359" x="2355850" y="4197350"/>
          <p14:tracePt t="24367" x="2355850" y="4205288"/>
          <p14:tracePt t="24375" x="2355850" y="4219575"/>
          <p14:tracePt t="24384" x="2355850" y="4233863"/>
          <p14:tracePt t="24399" x="2355850" y="4248150"/>
          <p14:tracePt t="24424" x="2370138" y="4248150"/>
          <p14:tracePt t="24432" x="2384425" y="4248150"/>
          <p14:tracePt t="24440" x="2398713" y="4248150"/>
          <p14:tracePt t="24457" x="2413000" y="4248150"/>
          <p14:tracePt t="24465" x="2413000" y="4233863"/>
          <p14:tracePt t="24473" x="2427288" y="4233863"/>
          <p14:tracePt t="24481" x="2427288" y="4219575"/>
          <p14:tracePt t="24498" x="2427288" y="4205288"/>
          <p14:tracePt t="24572" x="2413000" y="4205288"/>
          <p14:tracePt t="24597" x="2413000" y="4219575"/>
          <p14:tracePt t="24629" x="2413000" y="4233863"/>
          <p14:tracePt t="24703" x="2413000" y="4219575"/>
          <p14:tracePt t="24720" x="2413000" y="4205288"/>
          <p14:tracePt t="24728" x="2427288" y="4205288"/>
          <p14:tracePt t="24736" x="2427288" y="4197350"/>
          <p14:tracePt t="24761" x="2441575" y="4197350"/>
          <p14:tracePt t="24794" x="2441575" y="4184650"/>
          <p14:tracePt t="24859" x="2455863" y="4184650"/>
          <p14:tracePt t="24900" x="2455863" y="4170363"/>
          <p14:tracePt t="24917" x="2470150" y="4170363"/>
          <p14:tracePt t="24941" x="2470150" y="4156075"/>
          <p14:tracePt t="25065" x="2455863" y="4156075"/>
          <p14:tracePt t="25073" x="2441575" y="4156075"/>
          <p14:tracePt t="25089" x="2427288" y="4170363"/>
          <p14:tracePt t="25098" x="2398713" y="4184650"/>
          <p14:tracePt t="25106" x="2384425" y="4184650"/>
          <p14:tracePt t="25114" x="2384425" y="4197350"/>
          <p14:tracePt t="25122" x="2370138" y="4197350"/>
          <p14:tracePt t="25131" x="2355850" y="4197350"/>
          <p14:tracePt t="25139" x="2355850" y="4205288"/>
          <p14:tracePt t="25155" x="2343150" y="4205288"/>
          <p14:tracePt t="25213" x="2355850" y="4205288"/>
          <p14:tracePt t="25221" x="2370138" y="4205288"/>
          <p14:tracePt t="25237" x="2384425" y="4205288"/>
          <p14:tracePt t="25246" x="2398713" y="4205288"/>
          <p14:tracePt t="25262" x="2413000" y="4205288"/>
          <p14:tracePt t="25278" x="2427288" y="4205288"/>
          <p14:tracePt t="25287" x="2427288" y="4197350"/>
          <p14:tracePt t="25311" x="2441575" y="4197350"/>
          <p14:tracePt t="25377" x="2455863" y="4197350"/>
          <p14:tracePt t="25517" x="2455863" y="4184650"/>
          <p14:tracePt t="25541" x="2455863" y="4170363"/>
          <p14:tracePt t="25566" x="2470150" y="4156075"/>
          <p14:tracePt t="25591" x="2482850" y="4156075"/>
          <p14:tracePt t="25599" x="2497138" y="4141788"/>
          <p14:tracePt t="25607" x="2511425" y="4141788"/>
          <p14:tracePt t="25616" x="2525713" y="4141788"/>
          <p14:tracePt t="25624" x="2540000" y="4141788"/>
          <p14:tracePt t="25632" x="2554288" y="4127500"/>
          <p14:tracePt t="25640" x="2568575" y="4127500"/>
          <p14:tracePt t="25648" x="2582863" y="4127500"/>
          <p14:tracePt t="25656" x="2589213" y="4127500"/>
          <p14:tracePt t="25665" x="2603500" y="4127500"/>
          <p14:tracePt t="25681" x="2617788" y="4127500"/>
          <p14:tracePt t="25706" x="2632075" y="4127500"/>
          <p14:tracePt t="25821" x="2617788" y="4127500"/>
          <p14:tracePt t="25845" x="2603500" y="4127500"/>
          <p14:tracePt t="25862" x="2589213" y="4127500"/>
          <p14:tracePt t="25878" x="2582863" y="4127500"/>
          <p14:tracePt t="25886" x="2568575" y="4141788"/>
          <p14:tracePt t="25895" x="2554288" y="4141788"/>
          <p14:tracePt t="25903" x="2540000" y="4141788"/>
          <p14:tracePt t="25911" x="2525713" y="4141788"/>
          <p14:tracePt t="25919" x="2511425" y="4141788"/>
          <p14:tracePt t="25928" x="2497138" y="4141788"/>
          <p14:tracePt t="25936" x="2482850" y="4141788"/>
          <p14:tracePt t="25944" x="2470150" y="4141788"/>
          <p14:tracePt t="25952" x="2455863" y="4156075"/>
          <p14:tracePt t="25960" x="2441575" y="4156075"/>
          <p14:tracePt t="25969" x="2427288" y="4156075"/>
          <p14:tracePt t="25977" x="2427288" y="4170363"/>
          <p14:tracePt t="25985" x="2413000" y="4170363"/>
          <p14:tracePt t="26001" x="2398713" y="4170363"/>
          <p14:tracePt t="26010" x="2398713" y="4184650"/>
          <p14:tracePt t="26042" x="2398713" y="4197350"/>
          <p14:tracePt t="26059" x="2413000" y="4197350"/>
          <p14:tracePt t="26075" x="2427288" y="4197350"/>
          <p14:tracePt t="26084" x="2441575" y="4197350"/>
          <p14:tracePt t="26092" x="2455863" y="4197350"/>
          <p14:tracePt t="26101" x="2470150" y="4197350"/>
          <p14:tracePt t="26109" x="2482850" y="4197350"/>
          <p14:tracePt t="26117" x="2497138" y="4184650"/>
          <p14:tracePt t="26126" x="2511425" y="4184650"/>
          <p14:tracePt t="26134" x="2525713" y="4184650"/>
          <p14:tracePt t="26142" x="2540000" y="4184650"/>
          <p14:tracePt t="26150" x="2540000" y="4170363"/>
          <p14:tracePt t="26158" x="2554288" y="4170363"/>
          <p14:tracePt t="26166" x="2568575" y="4170363"/>
          <p14:tracePt t="26174" x="2582863" y="4156075"/>
          <p14:tracePt t="26190" x="2589213" y="4156075"/>
          <p14:tracePt t="26199" x="2603500" y="4156075"/>
          <p14:tracePt t="26215" x="2617788" y="4141788"/>
          <p14:tracePt t="26231" x="2632075" y="4141788"/>
          <p14:tracePt t="26256" x="2646363" y="4141788"/>
          <p14:tracePt t="26330" x="2646363" y="4156075"/>
          <p14:tracePt t="26494" x="2660650" y="4156075"/>
          <p14:tracePt t="26511" x="2673350" y="4156075"/>
          <p14:tracePt t="26527" x="2673350" y="4141788"/>
          <p14:tracePt t="26536" x="2687638" y="4141788"/>
          <p14:tracePt t="26544" x="2701925" y="4141788"/>
          <p14:tracePt t="26560" x="2716213" y="4141788"/>
          <p14:tracePt t="26577" x="2730500" y="4141788"/>
          <p14:tracePt t="26593" x="2744788" y="4141788"/>
          <p14:tracePt t="26609" x="2759075" y="4141788"/>
          <p14:tracePt t="26626" x="2773363" y="4141788"/>
          <p14:tracePt t="26642" x="2787650" y="4141788"/>
          <p14:tracePt t="26659" x="2800350" y="4141788"/>
          <p14:tracePt t="26683" x="2814638" y="4141788"/>
          <p14:tracePt t="26716" x="2828925" y="4141788"/>
          <p14:tracePt t="26823" x="2828925" y="4156075"/>
          <p14:tracePt t="26848" x="2814638" y="4156075"/>
          <p14:tracePt t="27263" x="2800350" y="4156075"/>
          <p14:tracePt t="27271" x="2787650" y="4156075"/>
          <p14:tracePt t="27279" x="2773363" y="4156075"/>
          <p14:tracePt t="27287" x="2759075" y="4156075"/>
          <p14:tracePt t="27296" x="2744788" y="4156075"/>
          <p14:tracePt t="27304" x="2730500" y="4156075"/>
          <p14:tracePt t="27312" x="2716213" y="4156075"/>
          <p14:tracePt t="27320" x="2687638" y="4156075"/>
          <p14:tracePt t="27328" x="2673350" y="4156075"/>
          <p14:tracePt t="27345" x="2646363" y="4156075"/>
          <p14:tracePt t="27353" x="2632075" y="4156075"/>
          <p14:tracePt t="27370" x="2617788" y="4156075"/>
          <p14:tracePt t="27378" x="2603500" y="4156075"/>
          <p14:tracePt t="27394" x="2589213" y="4156075"/>
          <p14:tracePt t="27419" x="2589213" y="4170363"/>
          <p14:tracePt t="27435" x="2582863" y="4170363"/>
          <p14:tracePt t="27468" x="2582863" y="4184650"/>
          <p14:tracePt t="27526" x="2589213" y="4184650"/>
          <p14:tracePt t="27550" x="2603500" y="4184650"/>
          <p14:tracePt t="27559" x="2617788" y="4184650"/>
          <p14:tracePt t="27567" x="2632075" y="4184650"/>
          <p14:tracePt t="27583" x="2646363" y="4184650"/>
          <p14:tracePt t="27592" x="2673350" y="4184650"/>
          <p14:tracePt t="27600" x="2687638" y="4184650"/>
          <p14:tracePt t="27609" x="2716213" y="4170363"/>
          <p14:tracePt t="27616" x="2744788" y="4170363"/>
          <p14:tracePt t="27624" x="2787650" y="4170363"/>
          <p14:tracePt t="27632" x="2814638" y="4170363"/>
          <p14:tracePt t="27641" x="2857500" y="4170363"/>
          <p14:tracePt t="27649" x="2886075" y="4170363"/>
          <p14:tracePt t="27657" x="2949575" y="4170363"/>
          <p14:tracePt t="27665" x="3005138" y="4170363"/>
          <p14:tracePt t="27674" x="3048000" y="4170363"/>
          <p14:tracePt t="27682" x="3105150" y="4170363"/>
          <p14:tracePt t="27690" x="3132138" y="4170363"/>
          <p14:tracePt t="27698" x="3175000" y="4170363"/>
          <p14:tracePt t="27706" x="3203575" y="4170363"/>
          <p14:tracePt t="27715" x="3224213" y="4170363"/>
          <p14:tracePt t="27723" x="3267075" y="4170363"/>
          <p14:tracePt t="27731" x="3295650" y="4170363"/>
          <p14:tracePt t="27739" x="3308350" y="4170363"/>
          <p14:tracePt t="27747" x="3322638" y="4170363"/>
          <p14:tracePt t="27756" x="3336925" y="4170363"/>
          <p14:tracePt t="27764" x="3351213" y="4170363"/>
          <p14:tracePt t="27789" x="3365500" y="4170363"/>
          <p14:tracePt t="28068" x="3379788" y="4170363"/>
          <p14:tracePt t="28076" x="3408363" y="4170363"/>
          <p14:tracePt t="28084" x="3422650" y="4170363"/>
          <p14:tracePt t="28093" x="3463925" y="4170363"/>
          <p14:tracePt t="28101" x="3506788" y="4170363"/>
          <p14:tracePt t="28109" x="3556000" y="4170363"/>
          <p14:tracePt t="28117" x="3584575" y="4170363"/>
          <p14:tracePt t="28126" x="3625850" y="4170363"/>
          <p14:tracePt t="28134" x="3668713" y="4170363"/>
          <p14:tracePt t="28142" x="3697288" y="4170363"/>
          <p14:tracePt t="28150" x="3740150" y="4170363"/>
          <p14:tracePt t="28159" x="3767138" y="4170363"/>
          <p14:tracePt t="28167" x="3795713" y="4156075"/>
          <p14:tracePt t="28176" x="3816350" y="4156075"/>
          <p14:tracePt t="28184" x="3859213" y="4156075"/>
          <p14:tracePt t="28192" x="3873500" y="4141788"/>
          <p14:tracePt t="28200" x="3902075" y="4141788"/>
          <p14:tracePt t="28209" x="3930650" y="4127500"/>
          <p14:tracePt t="28217" x="3943350" y="4127500"/>
          <p14:tracePt t="28224" x="3971925" y="4113213"/>
          <p14:tracePt t="28232" x="3986213" y="4113213"/>
          <p14:tracePt t="28241" x="4000500" y="4113213"/>
          <p14:tracePt t="28249" x="4014788" y="4098925"/>
          <p14:tracePt t="28257" x="4029075" y="4098925"/>
          <p14:tracePt t="28265" x="4029075" y="4084638"/>
          <p14:tracePt t="28282" x="4043363" y="4084638"/>
          <p14:tracePt t="28290" x="4043363" y="4070350"/>
          <p14:tracePt t="28306" x="4057650" y="4057650"/>
          <p14:tracePt t="28347" x="4057650" y="4043363"/>
          <p14:tracePt t="28389" x="4043363" y="4043363"/>
          <p14:tracePt t="28405" x="4029075" y="4043363"/>
          <p14:tracePt t="28421" x="4014788" y="4043363"/>
          <p14:tracePt t="28505" x="4029075" y="4029075"/>
          <p14:tracePt t="28512" x="4043363" y="4029075"/>
          <p14:tracePt t="28528" x="4057650" y="4029075"/>
          <p14:tracePt t="28536" x="4070350" y="4029075"/>
          <p14:tracePt t="28545" x="4098925" y="4029075"/>
          <p14:tracePt t="28553" x="4113213" y="4014788"/>
          <p14:tracePt t="28561" x="4121150" y="4014788"/>
          <p14:tracePt t="28569" x="4148138" y="4014788"/>
          <p14:tracePt t="28577" x="4162425" y="4014788"/>
          <p14:tracePt t="28586" x="4191000" y="4014788"/>
          <p14:tracePt t="28594" x="4205288" y="4000500"/>
          <p14:tracePt t="28602" x="4233863" y="4000500"/>
          <p14:tracePt t="28610" x="4260850" y="4000500"/>
          <p14:tracePt t="28618" x="4275138" y="4000500"/>
          <p14:tracePt t="28627" x="4303713" y="4000500"/>
          <p14:tracePt t="28635" x="4332288" y="4000500"/>
          <p14:tracePt t="28643" x="4346575" y="4000500"/>
          <p14:tracePt t="28651" x="4375150" y="4000500"/>
          <p14:tracePt t="28660" x="4387850" y="4000500"/>
          <p14:tracePt t="28668" x="4416425" y="4000500"/>
          <p14:tracePt t="28676" x="4424363" y="4000500"/>
          <p14:tracePt t="28684" x="4451350" y="4000500"/>
          <p14:tracePt t="28692" x="4479925" y="4000500"/>
          <p14:tracePt t="28701" x="4494213" y="4000500"/>
          <p14:tracePt t="28709" x="4508500" y="4000500"/>
          <p14:tracePt t="28717" x="4522788" y="4000500"/>
          <p14:tracePt t="28725" x="4551363" y="4000500"/>
          <p14:tracePt t="28734" x="4565650" y="4000500"/>
          <p14:tracePt t="28742" x="4578350" y="4014788"/>
          <p14:tracePt t="28750" x="4592638" y="4014788"/>
          <p14:tracePt t="28758" x="4606925" y="4014788"/>
          <p14:tracePt t="28766" x="4621213" y="4014788"/>
          <p14:tracePt t="28775" x="4635500" y="4029075"/>
          <p14:tracePt t="28791" x="4649788" y="4029075"/>
          <p14:tracePt t="28799" x="4664075" y="4043363"/>
          <p14:tracePt t="28816" x="4678363" y="4043363"/>
          <p14:tracePt t="28824" x="4692650" y="4043363"/>
          <p14:tracePt t="28832" x="4692650" y="4057650"/>
          <p14:tracePt t="28848" x="4705350" y="4057650"/>
          <p14:tracePt t="28865" x="4705350" y="4070350"/>
          <p14:tracePt t="28873" x="4719638" y="4070350"/>
          <p14:tracePt t="28898" x="4719638" y="4084638"/>
          <p14:tracePt t="28914" x="4727575" y="4084638"/>
          <p14:tracePt t="28931" x="4727575" y="4098925"/>
          <p14:tracePt t="28972" x="4727575" y="4113213"/>
          <p14:tracePt t="29087" x="4719638" y="4113213"/>
          <p14:tracePt t="29103" x="4705350" y="4113213"/>
          <p14:tracePt t="29120" x="4692650" y="4113213"/>
          <p14:tracePt t="29136" x="4678363" y="4113213"/>
          <p14:tracePt t="29153" x="4664075" y="4098925"/>
          <p14:tracePt t="29169" x="4649788" y="4098925"/>
          <p14:tracePt t="29185" x="4635500" y="4098925"/>
          <p14:tracePt t="29194" x="4635500" y="4084638"/>
          <p14:tracePt t="29202" x="4621213" y="4084638"/>
          <p14:tracePt t="29226" x="4606925" y="4084638"/>
          <p14:tracePt t="29235" x="4592638" y="4084638"/>
          <p14:tracePt t="29251" x="4578350" y="4084638"/>
          <p14:tracePt t="29259" x="4565650" y="4084638"/>
          <p14:tracePt t="29268" x="4551363" y="4084638"/>
          <p14:tracePt t="29276" x="4537075" y="4070350"/>
          <p14:tracePt t="29284" x="4508500" y="4070350"/>
          <p14:tracePt t="29292" x="4494213" y="4070350"/>
          <p14:tracePt t="29301" x="4479925" y="4070350"/>
          <p14:tracePt t="29309" x="4451350" y="4057650"/>
          <p14:tracePt t="29317" x="4424363" y="4057650"/>
          <p14:tracePt t="29325" x="4416425" y="4057650"/>
          <p14:tracePt t="29333" x="4387850" y="4057650"/>
          <p14:tracePt t="29341" x="4375150" y="4043363"/>
          <p14:tracePt t="29350" x="4346575" y="4043363"/>
          <p14:tracePt t="29358" x="4332288" y="4029075"/>
          <p14:tracePt t="29366" x="4303713" y="4029075"/>
          <p14:tracePt t="29374" x="4275138" y="4029075"/>
          <p14:tracePt t="29383" x="4248150" y="4014788"/>
          <p14:tracePt t="29391" x="4219575" y="4014788"/>
          <p14:tracePt t="29399" x="4191000" y="4014788"/>
          <p14:tracePt t="29407" x="4148138" y="4014788"/>
          <p14:tracePt t="29416" x="4121150" y="4014788"/>
          <p14:tracePt t="29424" x="4084638" y="4014788"/>
          <p14:tracePt t="29432" x="4070350" y="4014788"/>
          <p14:tracePt t="29440" x="4043363" y="4014788"/>
          <p14:tracePt t="29448" x="4014788" y="4029075"/>
          <p14:tracePt t="29457" x="3986213" y="4043363"/>
          <p14:tracePt t="29465" x="3957638" y="4057650"/>
          <p14:tracePt t="29473" x="3943350" y="4057650"/>
          <p14:tracePt t="29481" x="3916363" y="4070350"/>
          <p14:tracePt t="29489" x="3902075" y="4084638"/>
          <p14:tracePt t="29498" x="3887788" y="4084638"/>
          <p14:tracePt t="29506" x="3887788" y="4098925"/>
          <p14:tracePt t="29514" x="3873500" y="4098925"/>
          <p14:tracePt t="29522" x="3859213" y="4113213"/>
          <p14:tracePt t="29539" x="3859213" y="4127500"/>
          <p14:tracePt t="29547" x="3844925" y="4127500"/>
          <p14:tracePt t="29555" x="3844925" y="4141788"/>
          <p14:tracePt t="29572" x="3844925" y="4156075"/>
          <p14:tracePt t="29596" x="3844925" y="4170363"/>
          <p14:tracePt t="29629" x="3859213" y="4170363"/>
          <p14:tracePt t="29646" x="3873500" y="4170363"/>
          <p14:tracePt t="29662" x="3887788" y="4170363"/>
          <p14:tracePt t="29671" x="3902075" y="4170363"/>
          <p14:tracePt t="29679" x="3916363" y="4170363"/>
          <p14:tracePt t="29687" x="3943350" y="4170363"/>
          <p14:tracePt t="29695" x="3957638" y="4170363"/>
          <p14:tracePt t="29703" x="3986213" y="4170363"/>
          <p14:tracePt t="29711" x="4043363" y="4156075"/>
          <p14:tracePt t="29720" x="4070350" y="4156075"/>
          <p14:tracePt t="29728" x="4098925" y="4156075"/>
          <p14:tracePt t="29736" x="4133850" y="4156075"/>
          <p14:tracePt t="29744" x="4162425" y="4156075"/>
          <p14:tracePt t="29753" x="4205288" y="4156075"/>
          <p14:tracePt t="29761" x="4248150" y="4156075"/>
          <p14:tracePt t="29769" x="4289425" y="4156075"/>
          <p14:tracePt t="29777" x="4318000" y="4141788"/>
          <p14:tracePt t="29786" x="4346575" y="4141788"/>
          <p14:tracePt t="29794" x="4375150" y="4141788"/>
          <p14:tracePt t="29802" x="4402138" y="4127500"/>
          <p14:tracePt t="29810" x="4416425" y="4127500"/>
          <p14:tracePt t="29818" x="4438650" y="4113213"/>
          <p14:tracePt t="29826" x="4451350" y="4098925"/>
          <p14:tracePt t="29843" x="4465638" y="4084638"/>
          <p14:tracePt t="29851" x="4465638" y="4070350"/>
          <p14:tracePt t="29859" x="4479925" y="4057650"/>
          <p14:tracePt t="29868" x="4479925" y="4043363"/>
          <p14:tracePt t="29876" x="4479925" y="4029075"/>
          <p14:tracePt t="29892" x="4479925" y="4014788"/>
          <p14:tracePt t="29909" x="4479925" y="4000500"/>
          <p14:tracePt t="29933" x="4479925" y="3986213"/>
          <p14:tracePt t="29974" x="4465638" y="3986213"/>
          <p14:tracePt t="30007" x="4451350" y="3986213"/>
          <p14:tracePt t="30024" x="4438650" y="3986213"/>
          <p14:tracePt t="30040" x="4424363" y="3986213"/>
          <p14:tracePt t="30048" x="4416425" y="3986213"/>
          <p14:tracePt t="30056" x="4402138" y="3986213"/>
          <p14:tracePt t="30073" x="4387850" y="4000500"/>
          <p14:tracePt t="30081" x="4375150" y="4000500"/>
          <p14:tracePt t="30089" x="4375150" y="4014788"/>
          <p14:tracePt t="30106" x="4360863" y="4014788"/>
          <p14:tracePt t="30122" x="4346575" y="4014788"/>
          <p14:tracePt t="30147" x="4332288" y="4014788"/>
          <p14:tracePt t="30163" x="4318000" y="4014788"/>
          <p14:tracePt t="30171" x="4303713" y="4029075"/>
          <p14:tracePt t="30180" x="4289425" y="4029075"/>
          <p14:tracePt t="30188" x="4275138" y="4029075"/>
          <p14:tracePt t="30196" x="4260850" y="4043363"/>
          <p14:tracePt t="30205" x="4219575" y="4043363"/>
          <p14:tracePt t="30213" x="4191000" y="4057650"/>
          <p14:tracePt t="30222" x="4148138" y="4070350"/>
          <p14:tracePt t="30230" x="4121150" y="4070350"/>
          <p14:tracePt t="30238" x="4098925" y="4084638"/>
          <p14:tracePt t="30246" x="4057650" y="4098925"/>
          <p14:tracePt t="30254" x="4029075" y="4098925"/>
          <p14:tracePt t="30262" x="4000500" y="4113213"/>
          <p14:tracePt t="30270" x="3971925" y="4113213"/>
          <p14:tracePt t="30278" x="3943350" y="4127500"/>
          <p14:tracePt t="30286" x="3916363" y="4127500"/>
          <p14:tracePt t="30295" x="3902075" y="4141788"/>
          <p14:tracePt t="30303" x="3873500" y="4156075"/>
          <p14:tracePt t="30311" x="3859213" y="4156075"/>
          <p14:tracePt t="30319" x="3844925" y="4170363"/>
          <p14:tracePt t="30336" x="3830638" y="4184650"/>
          <p14:tracePt t="30344" x="3830638" y="4197350"/>
          <p14:tracePt t="30352" x="3816350" y="4205288"/>
          <p14:tracePt t="30360" x="3816350" y="4219575"/>
          <p14:tracePt t="30369" x="3816350" y="4233863"/>
          <p14:tracePt t="30377" x="3816350" y="4248150"/>
          <p14:tracePt t="30385" x="3816350" y="4260850"/>
          <p14:tracePt t="30393" x="3816350" y="4275138"/>
          <p14:tracePt t="30401" x="3816350" y="4289425"/>
          <p14:tracePt t="30418" x="3816350" y="4303713"/>
          <p14:tracePt t="30426" x="3816350" y="4318000"/>
          <p14:tracePt t="30434" x="3816350" y="4332288"/>
          <p14:tracePt t="30443" x="3816350" y="4346575"/>
          <p14:tracePt t="30451" x="3816350" y="4360863"/>
          <p14:tracePt t="30459" x="3816350" y="4375150"/>
          <p14:tracePt t="30475" x="3830638" y="4387850"/>
          <p14:tracePt t="30492" x="3844925" y="4402138"/>
          <p14:tracePt t="30500" x="3873500" y="4416425"/>
          <p14:tracePt t="30508" x="3887788" y="4416425"/>
          <p14:tracePt t="30517" x="3902075" y="4416425"/>
          <p14:tracePt t="30525" x="3930650" y="4430713"/>
          <p14:tracePt t="30533" x="3943350" y="4430713"/>
          <p14:tracePt t="30541" x="3986213" y="4430713"/>
          <p14:tracePt t="30549" x="4014788" y="4430713"/>
          <p14:tracePt t="30558" x="4057650" y="4430713"/>
          <p14:tracePt t="30566" x="4084638" y="4430713"/>
          <p14:tracePt t="30574" x="4121150" y="4430713"/>
          <p14:tracePt t="30582" x="4162425" y="4430713"/>
          <p14:tracePt t="30591" x="4205288" y="4430713"/>
          <p14:tracePt t="30599" x="4248150" y="4430713"/>
          <p14:tracePt t="30607" x="4289425" y="4430713"/>
          <p14:tracePt t="30615" x="4318000" y="4430713"/>
          <p14:tracePt t="30623" x="4387850" y="4416425"/>
          <p14:tracePt t="30632" x="4424363" y="4402138"/>
          <p14:tracePt t="30640" x="4451350" y="4402138"/>
          <p14:tracePt t="30648" x="4508500" y="4375150"/>
          <p14:tracePt t="30656" x="4537075" y="4375150"/>
          <p14:tracePt t="30664" x="4565650" y="4360863"/>
          <p14:tracePt t="30673" x="4606925" y="4346575"/>
          <p14:tracePt t="30681" x="4621213" y="4332288"/>
          <p14:tracePt t="30689" x="4649788" y="4318000"/>
          <p14:tracePt t="30697" x="4664075" y="4318000"/>
          <p14:tracePt t="30705" x="4678363" y="4303713"/>
          <p14:tracePt t="30714" x="4692650" y="4289425"/>
          <p14:tracePt t="30722" x="4705350" y="4275138"/>
          <p14:tracePt t="30730" x="4705350" y="4260850"/>
          <p14:tracePt t="30738" x="4719638" y="4248150"/>
          <p14:tracePt t="30747" x="4719638" y="4233863"/>
          <p14:tracePt t="30755" x="4719638" y="4219575"/>
          <p14:tracePt t="30771" x="4719638" y="4205288"/>
          <p14:tracePt t="30780" x="4719638" y="4197350"/>
          <p14:tracePt t="30796" x="4705350" y="4184650"/>
          <p14:tracePt t="30805" x="4692650" y="4184650"/>
          <p14:tracePt t="30813" x="4678363" y="4184650"/>
          <p14:tracePt t="30821" x="4635500" y="4170363"/>
          <p14:tracePt t="30829" x="4606925" y="4170363"/>
          <p14:tracePt t="30838" x="4565650" y="4170363"/>
          <p14:tracePt t="30845" x="4522788" y="4170363"/>
          <p14:tracePt t="30853" x="4451350" y="4170363"/>
          <p14:tracePt t="30862" x="4387850" y="4170363"/>
          <p14:tracePt t="30870" x="4303713" y="4170363"/>
          <p14:tracePt t="30878" x="4233863" y="4170363"/>
          <p14:tracePt t="30886" x="4148138" y="4170363"/>
          <p14:tracePt t="30894" x="4057650" y="4170363"/>
          <p14:tracePt t="30903" x="4029075" y="4170363"/>
          <p14:tracePt t="30911" x="3957638" y="4184650"/>
          <p14:tracePt t="30919" x="3916363" y="4197350"/>
          <p14:tracePt t="30927" x="3887788" y="4205288"/>
          <p14:tracePt t="30936" x="3859213" y="4219575"/>
          <p14:tracePt t="30944" x="3844925" y="4233863"/>
          <p14:tracePt t="30952" x="3844925" y="4248150"/>
          <p14:tracePt t="30960" x="3830638" y="4260850"/>
          <p14:tracePt t="30969" x="3830638" y="4275138"/>
          <p14:tracePt t="30977" x="3830638" y="4289425"/>
          <p14:tracePt t="30985" x="3830638" y="4303713"/>
          <p14:tracePt t="30993" x="3830638" y="4318000"/>
          <p14:tracePt t="31018" x="3830638" y="4332288"/>
          <p14:tracePt t="31034" x="3844925" y="4332288"/>
          <p14:tracePt t="31042" x="3859213" y="4332288"/>
          <p14:tracePt t="31059" x="3873500" y="4332288"/>
          <p14:tracePt t="31067" x="3887788" y="4332288"/>
          <p14:tracePt t="31075" x="3902075" y="4332288"/>
          <p14:tracePt t="31084" x="3916363" y="4332288"/>
          <p14:tracePt t="31092" x="3930650" y="4332288"/>
          <p14:tracePt t="31108" x="3957638" y="4332288"/>
          <p14:tracePt t="31116" x="3971925" y="4332288"/>
          <p14:tracePt t="31125" x="3986213" y="4332288"/>
          <p14:tracePt t="31133" x="4000500" y="4332288"/>
          <p14:tracePt t="31141" x="4014788" y="4332288"/>
          <p14:tracePt t="31149" x="4029075" y="4318000"/>
          <p14:tracePt t="31158" x="4043363" y="4318000"/>
          <p14:tracePt t="31174" x="4057650" y="4318000"/>
          <p14:tracePt t="31182" x="4070350" y="4303713"/>
          <p14:tracePt t="31207" x="4084638" y="4303713"/>
          <p14:tracePt t="31548" x="4098925" y="4303713"/>
          <p14:tracePt t="31556" x="4113213" y="4303713"/>
          <p14:tracePt t="31564" x="4162425" y="4303713"/>
          <p14:tracePt t="31572" x="4219575" y="4303713"/>
          <p14:tracePt t="31581" x="4275138" y="4303713"/>
          <p14:tracePt t="31589" x="4346575" y="4289425"/>
          <p14:tracePt t="31597" x="4402138" y="4289425"/>
          <p14:tracePt t="31605" x="4465638" y="4289425"/>
          <p14:tracePt t="31613" x="4494213" y="4275138"/>
          <p14:tracePt t="31622" x="4537075" y="4275138"/>
          <p14:tracePt t="31630" x="4578350" y="4260850"/>
          <p14:tracePt t="31638" x="4621213" y="4260850"/>
          <p14:tracePt t="31646" x="4635500" y="4248150"/>
          <p14:tracePt t="31655" x="4664075" y="4233863"/>
          <p14:tracePt t="31663" x="4678363" y="4233863"/>
          <p14:tracePt t="31671" x="4692650" y="4219575"/>
          <p14:tracePt t="31687" x="4705350" y="4205288"/>
          <p14:tracePt t="31696" x="4705350" y="4197350"/>
          <p14:tracePt t="31712" x="4705350" y="4184650"/>
          <p14:tracePt t="31728" x="4705350" y="4170363"/>
          <p14:tracePt t="31745" x="4692650" y="4170363"/>
          <p14:tracePt t="31753" x="4678363" y="4170363"/>
          <p14:tracePt t="31761" x="4664075" y="4170363"/>
          <p14:tracePt t="31769" x="4649788" y="4170363"/>
          <p14:tracePt t="31778" x="4635500" y="4170363"/>
          <p14:tracePt t="31786" x="4621213" y="4170363"/>
          <p14:tracePt t="31794" x="4606925" y="4170363"/>
          <p14:tracePt t="31802" x="4578350" y="4170363"/>
          <p14:tracePt t="31811" x="4565650" y="4170363"/>
          <p14:tracePt t="31827" x="4551363" y="4184650"/>
          <p14:tracePt t="31835" x="4537075" y="4184650"/>
          <p14:tracePt t="31843" x="4537075" y="4197350"/>
          <p14:tracePt t="31852" x="4522788" y="4197350"/>
          <p14:tracePt t="31860" x="4522788" y="4205288"/>
          <p14:tracePt t="31876" x="4508500" y="4219575"/>
          <p14:tracePt t="31901" x="4508500" y="4233863"/>
          <p14:tracePt t="31917" x="4508500" y="4248150"/>
          <p14:tracePt t="31983" x="4522788" y="4248150"/>
          <p14:tracePt t="32016" x="4537075" y="4248150"/>
          <p14:tracePt t="32041" x="4551363" y="4248150"/>
          <p14:tracePt t="32049" x="4551363" y="4233863"/>
          <p14:tracePt t="32345" x="4508500" y="4233863"/>
          <p14:tracePt t="32353" x="4479925" y="4233863"/>
          <p14:tracePt t="32361" x="4424363" y="4248150"/>
          <p14:tracePt t="32369" x="4375150" y="4260850"/>
          <p14:tracePt t="32378" x="4289425" y="4289425"/>
          <p14:tracePt t="32386" x="4219575" y="4303713"/>
          <p14:tracePt t="32394" x="4121150" y="4332288"/>
          <p14:tracePt t="32402" x="4043363" y="4346575"/>
          <p14:tracePt t="32410" x="3971925" y="4375150"/>
          <p14:tracePt t="32419" x="3902075" y="4402138"/>
          <p14:tracePt t="32427" x="3830638" y="4416425"/>
          <p14:tracePt t="32435" x="3767138" y="4430713"/>
          <p14:tracePt t="32443" x="3740150" y="4430713"/>
          <p14:tracePt t="32452" x="3697288" y="4445000"/>
          <p14:tracePt t="32460" x="3668713" y="4459288"/>
          <p14:tracePt t="32468" x="3625850" y="4459288"/>
          <p14:tracePt t="32476" x="3598863" y="4473575"/>
          <p14:tracePt t="32484" x="3570288" y="4487863"/>
          <p14:tracePt t="32493" x="3541713" y="4487863"/>
          <p14:tracePt t="32501" x="3513138" y="4487863"/>
          <p14:tracePt t="32509" x="3492500" y="4502150"/>
          <p14:tracePt t="32518" x="3478213" y="4502150"/>
          <p14:tracePt t="32526" x="3449638" y="4514850"/>
          <p14:tracePt t="32534" x="3422650" y="4514850"/>
          <p14:tracePt t="32542" x="3394075" y="4522788"/>
          <p14:tracePt t="32550" x="3379788" y="4522788"/>
          <p14:tracePt t="32558" x="3351213" y="4522788"/>
          <p14:tracePt t="32567" x="3322638" y="4537075"/>
          <p14:tracePt t="32575" x="3308350" y="4537075"/>
          <p14:tracePt t="32583" x="3295650" y="4537075"/>
          <p14:tracePt t="32591" x="3281363" y="4551363"/>
          <p14:tracePt t="32600" x="3267075" y="4551363"/>
          <p14:tracePt t="32608" x="3252788" y="4551363"/>
          <p14:tracePt t="32616" x="3238500" y="4551363"/>
          <p14:tracePt t="32624" x="3224213" y="4551363"/>
          <p14:tracePt t="32641" x="3209925" y="4565650"/>
          <p14:tracePt t="32665" x="3203575" y="4565650"/>
          <p14:tracePt t="32682" x="3203575" y="4578350"/>
          <p14:tracePt t="32788" x="3203575" y="4565650"/>
          <p14:tracePt t="32838" x="3209925" y="4565650"/>
          <p14:tracePt t="32879" x="3224213" y="4551363"/>
          <p14:tracePt t="32888" x="3238500" y="4551363"/>
          <p14:tracePt t="32896" x="3238500" y="4537075"/>
          <p14:tracePt t="32903" x="3267075" y="4537075"/>
          <p14:tracePt t="32912" x="3281363" y="4522788"/>
          <p14:tracePt t="32920" x="3295650" y="4522788"/>
          <p14:tracePt t="32928" x="3308350" y="4514850"/>
          <p14:tracePt t="32936" x="3322638" y="4502150"/>
          <p14:tracePt t="32945" x="3351213" y="4502150"/>
          <p14:tracePt t="32953" x="3365500" y="4487863"/>
          <p14:tracePt t="32961" x="3379788" y="4473575"/>
          <p14:tracePt t="32969" x="3408363" y="4473575"/>
          <p14:tracePt t="32977" x="3422650" y="4459288"/>
          <p14:tracePt t="32986" x="3449638" y="4445000"/>
          <p14:tracePt t="32994" x="3463925" y="4445000"/>
          <p14:tracePt t="33002" x="3478213" y="4430713"/>
          <p14:tracePt t="33010" x="3506788" y="4430713"/>
          <p14:tracePt t="33018" x="3527425" y="4416425"/>
          <p14:tracePt t="33027" x="3541713" y="4402138"/>
          <p14:tracePt t="33035" x="3556000" y="4402138"/>
          <p14:tracePt t="33043" x="3584575" y="4387850"/>
          <p14:tracePt t="33051" x="3598863" y="4387850"/>
          <p14:tracePt t="33060" x="3613150" y="4375150"/>
          <p14:tracePt t="33068" x="3640138" y="4360863"/>
          <p14:tracePt t="33076" x="3668713" y="4360863"/>
          <p14:tracePt t="33084" x="3683000" y="4346575"/>
          <p14:tracePt t="33092" x="3711575" y="4346575"/>
          <p14:tracePt t="33101" x="3752850" y="4332288"/>
          <p14:tracePt t="33109" x="3767138" y="4332288"/>
          <p14:tracePt t="33117" x="3795713" y="4318000"/>
          <p14:tracePt t="33125" x="3816350" y="4318000"/>
          <p14:tracePt t="33133" x="3844925" y="4303713"/>
          <p14:tracePt t="33142" x="3873500" y="4303713"/>
          <p14:tracePt t="33150" x="3887788" y="4303713"/>
          <p14:tracePt t="33158" x="3916363" y="4289425"/>
          <p14:tracePt t="33166" x="3930650" y="4289425"/>
          <p14:tracePt t="33175" x="3943350" y="4289425"/>
          <p14:tracePt t="33183" x="3957638" y="4289425"/>
          <p14:tracePt t="33191" x="3986213" y="4275138"/>
          <p14:tracePt t="33199" x="4000500" y="4275138"/>
          <p14:tracePt t="33208" x="4014788" y="4260850"/>
          <p14:tracePt t="33216" x="4029075" y="4260850"/>
          <p14:tracePt t="33224" x="4043363" y="4260850"/>
          <p14:tracePt t="33232" x="4057650" y="4260850"/>
          <p14:tracePt t="33240" x="4057650" y="4248150"/>
          <p14:tracePt t="33249" x="4070350" y="4248150"/>
          <p14:tracePt t="33257" x="4084638" y="4248150"/>
          <p14:tracePt t="33265" x="4098925" y="4248150"/>
          <p14:tracePt t="33281" x="4113213" y="4248150"/>
          <p14:tracePt t="33306" x="4121150" y="4248150"/>
          <p14:tracePt t="33684" x="4133850" y="4248150"/>
          <p14:tracePt t="33692" x="4148138" y="4248150"/>
          <p14:tracePt t="33700" x="4162425" y="4248150"/>
          <p14:tracePt t="33709" x="4176713" y="4260850"/>
          <p14:tracePt t="33717" x="4191000" y="4260850"/>
          <p14:tracePt t="33725" x="4205288" y="4260850"/>
          <p14:tracePt t="33733" x="4233863" y="4275138"/>
          <p14:tracePt t="33742" x="4260850" y="4275138"/>
          <p14:tracePt t="33750" x="4275138" y="4275138"/>
          <p14:tracePt t="33758" x="4303713" y="4289425"/>
          <p14:tracePt t="33766" x="4332288" y="4289425"/>
          <p14:tracePt t="33774" x="4375150" y="4289425"/>
          <p14:tracePt t="33783" x="4387850" y="4289425"/>
          <p14:tracePt t="33791" x="4424363" y="4289425"/>
          <p14:tracePt t="33799" x="4451350" y="4303713"/>
          <p14:tracePt t="33807" x="4494213" y="4303713"/>
          <p14:tracePt t="33816" x="4537075" y="4303713"/>
          <p14:tracePt t="33824" x="4565650" y="4303713"/>
          <p14:tracePt t="33832" x="4592638" y="4303713"/>
          <p14:tracePt t="33840" x="4635500" y="4303713"/>
          <p14:tracePt t="33848" x="4678363" y="4303713"/>
          <p14:tracePt t="33857" x="4705350" y="4303713"/>
          <p14:tracePt t="33865" x="4756150" y="4303713"/>
          <p14:tracePt t="33873" x="4783138" y="4303713"/>
          <p14:tracePt t="33881" x="4826000" y="4303713"/>
          <p14:tracePt t="33890" x="4854575" y="4303713"/>
          <p14:tracePt t="33898" x="4910138" y="4303713"/>
          <p14:tracePt t="33906" x="4924425" y="4303713"/>
          <p14:tracePt t="33914" x="4995863" y="4303713"/>
          <p14:tracePt t="33922" x="5030788" y="4303713"/>
          <p14:tracePt t="33931" x="5086350" y="4303713"/>
          <p14:tracePt t="33939" x="5186363" y="4303713"/>
          <p14:tracePt t="33947" x="5227638" y="4303713"/>
          <p14:tracePt t="33955" x="5348288" y="4303713"/>
          <p14:tracePt t="33963" x="5475288" y="4289425"/>
          <p14:tracePt t="33972" x="5588000" y="4275138"/>
          <p14:tracePt t="33980" x="5735638" y="4248150"/>
          <p14:tracePt t="33988" x="5807075" y="4233863"/>
          <p14:tracePt t="33996" x="5934075" y="4205288"/>
          <p14:tracePt t="34005" x="6053138" y="4184650"/>
          <p14:tracePt t="34013" x="6138863" y="4156075"/>
          <p14:tracePt t="34021" x="6223000" y="4141788"/>
          <p14:tracePt t="34030" x="6257925" y="4127500"/>
          <p14:tracePt t="34038" x="6315075" y="4098925"/>
          <p14:tracePt t="34047" x="6370638" y="4098925"/>
          <p14:tracePt t="34055" x="6442075" y="4070350"/>
          <p14:tracePt t="34407" x="6442075" y="4098925"/>
          <p14:tracePt t="34415" x="6442075" y="4113213"/>
          <p14:tracePt t="34424" x="6470650" y="4141788"/>
          <p14:tracePt t="34432" x="6483350" y="4184650"/>
          <p14:tracePt t="34440" x="6497638" y="4197350"/>
          <p14:tracePt t="34448" x="6511925" y="4233863"/>
          <p14:tracePt t="34456" x="6511925" y="4248150"/>
          <p14:tracePt t="34465" x="6526213" y="4275138"/>
          <p14:tracePt t="34473" x="6540500" y="4303713"/>
          <p14:tracePt t="34481" x="6540500" y="4332288"/>
          <p14:tracePt t="34489" x="6554788" y="4346575"/>
          <p14:tracePt t="34498" x="6554788" y="4375150"/>
          <p14:tracePt t="34506" x="6561138" y="4387850"/>
          <p14:tracePt t="34514" x="6561138" y="4402138"/>
          <p14:tracePt t="34522" x="6561138" y="4430713"/>
          <p14:tracePt t="34530" x="6561138" y="4445000"/>
          <p14:tracePt t="34539" x="6561138" y="4459288"/>
          <p14:tracePt t="34547" x="6561138" y="4473575"/>
          <p14:tracePt t="34563" x="6561138" y="4487863"/>
          <p14:tracePt t="34571" x="6561138" y="4502150"/>
          <p14:tracePt t="34580" x="6561138" y="4514850"/>
          <p14:tracePt t="34596" x="6561138" y="4522788"/>
          <p14:tracePt t="34613" x="6561138" y="4537075"/>
          <p14:tracePt t="34629" x="6561138" y="4551363"/>
          <p14:tracePt t="34638" x="6554788" y="4551363"/>
          <p14:tracePt t="34646" x="6554788" y="4565650"/>
          <p14:tracePt t="34670" x="6554788" y="4578350"/>
          <p14:tracePt t="34678" x="6540500" y="4578350"/>
          <p14:tracePt t="34727" x="6526213" y="4578350"/>
          <p14:tracePt t="34768" x="6511925" y="4578350"/>
          <p14:tracePt t="34785" x="6497638" y="4578350"/>
          <p14:tracePt t="34801" x="6483350" y="4578350"/>
          <p14:tracePt t="34810" x="6470650" y="4578350"/>
          <p14:tracePt t="34826" x="6456363" y="4578350"/>
          <p14:tracePt t="34834" x="6442075" y="4578350"/>
          <p14:tracePt t="34843" x="6427788" y="4578350"/>
          <p14:tracePt t="34851" x="6413500" y="4578350"/>
          <p14:tracePt t="34867" x="6399213" y="4578350"/>
          <p14:tracePt t="34875" x="6384925" y="4578350"/>
          <p14:tracePt t="34884" x="6370638" y="4578350"/>
          <p14:tracePt t="34892" x="6343650" y="4578350"/>
          <p14:tracePt t="34901" x="6329363" y="4565650"/>
          <p14:tracePt t="34909" x="6300788" y="4565650"/>
          <p14:tracePt t="34917" x="6257925" y="4565650"/>
          <p14:tracePt t="34925" x="6251575" y="4565650"/>
          <p14:tracePt t="34934" x="6208713" y="4565650"/>
          <p14:tracePt t="34942" x="6180138" y="4565650"/>
          <p14:tracePt t="34949" x="6153150" y="4551363"/>
          <p14:tracePt t="34958" x="6124575" y="4551363"/>
          <p14:tracePt t="34966" x="6096000" y="4537075"/>
          <p14:tracePt t="34974" x="6067425" y="4537075"/>
          <p14:tracePt t="34982" x="6038850" y="4522788"/>
          <p14:tracePt t="34990" x="6026150" y="4522788"/>
          <p14:tracePt t="34999" x="6011863" y="4514850"/>
          <p14:tracePt t="35007" x="5983288" y="4514850"/>
          <p14:tracePt t="35015" x="5969000" y="4514850"/>
          <p14:tracePt t="35023" x="5940425" y="4502150"/>
          <p14:tracePt t="35040" x="5934075" y="4487863"/>
          <p14:tracePt t="35048" x="5919788" y="4487863"/>
          <p14:tracePt t="35056" x="5905500" y="4487863"/>
          <p14:tracePt t="35064" x="5891213" y="4487863"/>
          <p14:tracePt t="35081" x="5876925" y="4487863"/>
          <p14:tracePt t="35262" x="5891213" y="4487863"/>
          <p14:tracePt t="35286" x="5905500" y="4487863"/>
          <p14:tracePt t="35311" x="5919788" y="4487863"/>
          <p14:tracePt t="35327" x="5934075" y="4487863"/>
          <p14:tracePt t="35352" x="5940425" y="4487863"/>
          <p14:tracePt t="35385" x="5954713" y="4487863"/>
          <p14:tracePt t="35401" x="5954713" y="4502150"/>
          <p14:tracePt t="35566" x="5954713" y="4487863"/>
          <p14:tracePt t="35590" x="5954713" y="4473575"/>
          <p14:tracePt t="35598" x="5940425" y="4459288"/>
          <p14:tracePt t="35615" x="5934075" y="4445000"/>
          <p14:tracePt t="35623" x="5919788" y="4445000"/>
          <p14:tracePt t="35640" x="5905500" y="4430713"/>
          <p14:tracePt t="35648" x="5891213" y="4430713"/>
          <p14:tracePt t="35656" x="5876925" y="4430713"/>
          <p14:tracePt t="35672" x="5862638" y="4430713"/>
          <p14:tracePt t="35681" x="5835650" y="4430713"/>
          <p14:tracePt t="35689" x="5821363" y="4430713"/>
          <p14:tracePt t="35697" x="5807075" y="4430713"/>
          <p14:tracePt t="35705" x="5792788" y="4430713"/>
          <p14:tracePt t="35714" x="5764213" y="4430713"/>
          <p14:tracePt t="35722" x="5721350" y="4430713"/>
          <p14:tracePt t="35730" x="5708650" y="4430713"/>
          <p14:tracePt t="35738" x="5665788" y="4445000"/>
          <p14:tracePt t="35746" x="5651500" y="4445000"/>
          <p14:tracePt t="35755" x="5602288" y="4473575"/>
          <p14:tracePt t="35763" x="5559425" y="4473575"/>
          <p14:tracePt t="35771" x="5518150" y="4487863"/>
          <p14:tracePt t="35779" x="5475288" y="4502150"/>
          <p14:tracePt t="35787" x="5461000" y="4502150"/>
          <p14:tracePt t="35796" x="5418138" y="4514850"/>
          <p14:tracePt t="35804" x="5376863" y="4514850"/>
          <p14:tracePt t="35812" x="5334000" y="4522788"/>
          <p14:tracePt t="35820" x="5313363" y="4522788"/>
          <p14:tracePt t="35829" x="5299075" y="4537075"/>
          <p14:tracePt t="35837" x="5270500" y="4537075"/>
          <p14:tracePt t="35845" x="5256213" y="4537075"/>
          <p14:tracePt t="35861" x="5241925" y="4537075"/>
          <p14:tracePt t="35894" x="5241925" y="4522788"/>
          <p14:tracePt t="36186" x="5241925" y="4537075"/>
          <p14:tracePt t="36194" x="5241925" y="4551363"/>
          <p14:tracePt t="36202" x="5227638" y="4565650"/>
          <p14:tracePt t="36211" x="5227638" y="4578350"/>
          <p14:tracePt t="36219" x="5227638" y="4592638"/>
          <p14:tracePt t="36227" x="5213350" y="4606925"/>
          <p14:tracePt t="36235" x="5213350" y="4635500"/>
          <p14:tracePt t="36243" x="5213350" y="4649788"/>
          <p14:tracePt t="36252" x="5213350" y="4664075"/>
          <p14:tracePt t="36268" x="5213350" y="4678363"/>
          <p14:tracePt t="36284" x="5213350" y="4692650"/>
          <p14:tracePt t="36309" x="5227638" y="4692650"/>
          <p14:tracePt t="36326" x="5241925" y="4692650"/>
          <p14:tracePt t="36342" x="5256213" y="4692650"/>
          <p14:tracePt t="36350" x="5270500" y="4692650"/>
          <p14:tracePt t="36359" x="5284788" y="4692650"/>
          <p14:tracePt t="36367" x="5299075" y="4692650"/>
          <p14:tracePt t="36375" x="5313363" y="4692650"/>
          <p14:tracePt t="36384" x="5327650" y="4692650"/>
          <p14:tracePt t="36392" x="5348288" y="4692650"/>
          <p14:tracePt t="36400" x="5376863" y="4692650"/>
          <p14:tracePt t="36408" x="5391150" y="4692650"/>
          <p14:tracePt t="36416" x="5403850" y="4692650"/>
          <p14:tracePt t="36424" x="5432425" y="4692650"/>
          <p14:tracePt t="36432" x="5446713" y="4705350"/>
          <p14:tracePt t="36441" x="5461000" y="4705350"/>
          <p14:tracePt t="36449" x="5489575" y="4705350"/>
          <p14:tracePt t="36457" x="5503863" y="4719638"/>
          <p14:tracePt t="36465" x="5518150" y="4719638"/>
          <p14:tracePt t="36473" x="5530850" y="4719638"/>
          <p14:tracePt t="36490" x="5545138" y="4719638"/>
          <p14:tracePt t="36498" x="5559425" y="4733925"/>
          <p14:tracePt t="36507" x="5573713" y="4733925"/>
          <p14:tracePt t="36531" x="5588000" y="4733925"/>
          <p14:tracePt t="36539" x="5602288" y="4733925"/>
          <p14:tracePt t="36564" x="5616575" y="4733925"/>
          <p14:tracePt t="36597" x="5630863" y="4733925"/>
          <p14:tracePt t="36613" x="5630863" y="4748213"/>
          <p14:tracePt t="36671" x="5637213" y="4748213"/>
          <p14:tracePt t="36687" x="5637213" y="4762500"/>
          <p14:tracePt t="36802" x="5637213" y="4776788"/>
          <p14:tracePt t="36893" x="5637213" y="4791075"/>
          <p14:tracePt t="36958" x="5637213" y="4805363"/>
          <p14:tracePt t="37106" x="5630863" y="4805363"/>
          <p14:tracePt t="37139" x="5630863" y="4819650"/>
          <p14:tracePt t="37336" x="5616575" y="4819650"/>
          <p14:tracePt t="37862" x="5630863" y="4819650"/>
          <p14:tracePt t="38298" x="5637213" y="4819650"/>
          <p14:tracePt t="38322" x="5651500" y="4819650"/>
          <p14:tracePt t="38331" x="5651500" y="4805363"/>
          <p14:tracePt t="38347" x="5665788" y="4805363"/>
          <p14:tracePt t="38372" x="5680075" y="4805363"/>
          <p14:tracePt t="38396" x="5694363" y="4805363"/>
          <p14:tracePt t="38429" x="5708650" y="4805363"/>
          <p14:tracePt t="38445" x="5721350" y="4805363"/>
          <p14:tracePt t="38848" x="5749925" y="4805363"/>
          <p14:tracePt t="38856" x="5778500" y="4791075"/>
          <p14:tracePt t="38865" x="5821363" y="4776788"/>
          <p14:tracePt t="38873" x="5862638" y="4762500"/>
          <p14:tracePt t="38881" x="5919788" y="4748213"/>
          <p14:tracePt t="38889" x="5954713" y="4733925"/>
          <p14:tracePt t="38897" x="6011863" y="4719638"/>
          <p14:tracePt t="38906" x="6053138" y="4705350"/>
          <p14:tracePt t="38914" x="6096000" y="4692650"/>
          <p14:tracePt t="38922" x="6138863" y="4678363"/>
          <p14:tracePt t="38930" x="6165850" y="4678363"/>
          <p14:tracePt t="38938" x="6223000" y="4649788"/>
          <p14:tracePt t="38947" x="6257925" y="4635500"/>
          <p14:tracePt t="38955" x="6286500" y="4635500"/>
          <p14:tracePt t="38963" x="6315075" y="4621213"/>
          <p14:tracePt t="38971" x="6343650" y="4606925"/>
          <p14:tracePt t="38980" x="6370638" y="4606925"/>
          <p14:tracePt t="38988" x="6399213" y="4592638"/>
          <p14:tracePt t="38996" x="6427788" y="4592638"/>
          <p14:tracePt t="39004" x="6442075" y="4592638"/>
          <p14:tracePt t="39012" x="6456363" y="4592638"/>
          <p14:tracePt t="39021" x="6470650" y="4578350"/>
          <p14:tracePt t="39029" x="6483350" y="4578350"/>
          <p14:tracePt t="39037" x="6497638" y="4578350"/>
          <p14:tracePt t="39054" x="6511925" y="4578350"/>
          <p14:tracePt t="39086" x="6526213" y="4578350"/>
          <p14:tracePt t="39464" x="6526213" y="4565650"/>
          <p14:tracePt t="39473" x="6526213" y="4551363"/>
          <p14:tracePt t="39489" x="6526213" y="4537075"/>
          <p14:tracePt t="39505" x="6526213" y="4522788"/>
          <p14:tracePt t="39530" x="6526213" y="4514850"/>
          <p14:tracePt t="39546" x="6526213" y="4502150"/>
          <p14:tracePt t="39571" x="6526213" y="4487863"/>
          <p14:tracePt t="39596" x="6526213" y="4473575"/>
          <p14:tracePt t="39613" x="6526213" y="4459288"/>
          <p14:tracePt t="39629" x="6526213" y="4445000"/>
          <p14:tracePt t="39645" x="6526213" y="4430713"/>
          <p14:tracePt t="39670" x="6526213" y="4416425"/>
          <p14:tracePt t="39703" x="6526213" y="4402138"/>
          <p14:tracePt t="39760" x="6526213" y="4387850"/>
          <p14:tracePt t="39941" x="6540500" y="4387850"/>
          <p14:tracePt t="39949" x="6540500" y="4402138"/>
          <p14:tracePt t="39974" x="6540500" y="4416425"/>
          <p14:tracePt t="39998" x="6540500" y="4430713"/>
          <p14:tracePt t="40015" x="6540500" y="4445000"/>
          <p14:tracePt t="40031" x="6554788" y="4445000"/>
          <p14:tracePt t="40048" x="6554788" y="4459288"/>
          <p14:tracePt t="40081" x="6554788" y="4473575"/>
          <p14:tracePt t="40097" x="6561138" y="4473575"/>
          <p14:tracePt t="40122" x="6575425" y="4473575"/>
          <p14:tracePt t="40130" x="6589713" y="4473575"/>
          <p14:tracePt t="40138" x="6604000" y="4473575"/>
          <p14:tracePt t="40147" x="6632575" y="4473575"/>
          <p14:tracePt t="40155" x="6646863" y="4473575"/>
          <p14:tracePt t="40163" x="6688138" y="4487863"/>
          <p14:tracePt t="40171" x="6716713" y="4487863"/>
          <p14:tracePt t="40180" x="6759575" y="4487863"/>
          <p14:tracePt t="40188" x="6788150" y="4487863"/>
          <p14:tracePt t="40196" x="6815138" y="4487863"/>
          <p14:tracePt t="40205" x="6858000" y="4487863"/>
          <p14:tracePt t="40213" x="6878638" y="4487863"/>
          <p14:tracePt t="40221" x="6921500" y="4487863"/>
          <p14:tracePt t="40228" x="6935788" y="4487863"/>
          <p14:tracePt t="40237" x="6964363" y="4487863"/>
          <p14:tracePt t="40245" x="6978650" y="4487863"/>
          <p14:tracePt t="40253" x="7005638" y="4473575"/>
          <p14:tracePt t="40269" x="7019925" y="4459288"/>
          <p14:tracePt t="40286" x="7034213" y="4445000"/>
          <p14:tracePt t="40360" x="7005638" y="4445000"/>
          <p14:tracePt t="40578" x="7048500" y="4445000"/>
          <p14:tracePt t="40586" x="7077075" y="4445000"/>
          <p14:tracePt t="40594" x="7118350" y="4430713"/>
          <p14:tracePt t="40602" x="7169150" y="4430713"/>
          <p14:tracePt t="40611" x="7239000" y="4416425"/>
          <p14:tracePt t="40619" x="7296150" y="4416425"/>
          <p14:tracePt t="40627" x="7366000" y="4416425"/>
          <p14:tracePt t="40635" x="7435850" y="4416425"/>
          <p14:tracePt t="40643" x="7464425" y="4416425"/>
          <p14:tracePt t="40652" x="7499350" y="4416425"/>
          <p14:tracePt t="40660" x="7542213" y="4416425"/>
          <p14:tracePt t="40668" x="7585075" y="4430713"/>
          <p14:tracePt t="40676" x="7599363" y="4430713"/>
          <p14:tracePt t="40684" x="7626350" y="4445000"/>
          <p14:tracePt t="40693" x="7640638" y="4459288"/>
          <p14:tracePt t="40701" x="7654925" y="4473575"/>
          <p14:tracePt t="40709" x="7654925" y="4487863"/>
          <p14:tracePt t="40717" x="7654925" y="4502150"/>
          <p14:tracePt t="40726" x="7669213" y="4514850"/>
          <p14:tracePt t="40742" x="7669213" y="4522788"/>
          <p14:tracePt t="40750" x="7669213" y="4537075"/>
          <p14:tracePt t="40759" x="7669213" y="4551363"/>
          <p14:tracePt t="40767" x="7654925" y="4565650"/>
          <p14:tracePt t="40775" x="7640638" y="4578350"/>
          <p14:tracePt t="40783" x="7613650" y="4578350"/>
          <p14:tracePt t="40791" x="7599363" y="4592638"/>
          <p14:tracePt t="40800" x="7585075" y="4592638"/>
          <p14:tracePt t="40808" x="7556500" y="4606925"/>
          <p14:tracePt t="40816" x="7527925" y="4606925"/>
          <p14:tracePt t="40824" x="7513638" y="4606925"/>
          <p14:tracePt t="40832" x="7499350" y="4606925"/>
          <p14:tracePt t="40841" x="7472363" y="4606925"/>
          <p14:tracePt t="40849" x="7450138" y="4606925"/>
          <p14:tracePt t="40857" x="7435850" y="4606925"/>
          <p14:tracePt t="40865" x="7408863" y="4606925"/>
          <p14:tracePt t="40873" x="7366000" y="4592638"/>
          <p14:tracePt t="40882" x="7351713" y="4592638"/>
          <p14:tracePt t="40890" x="7308850" y="4565650"/>
          <p14:tracePt t="40898" x="7281863" y="4551363"/>
          <p14:tracePt t="40907" x="7253288" y="4551363"/>
          <p14:tracePt t="40915" x="7210425" y="4537075"/>
          <p14:tracePt t="40923" x="7181850" y="4522788"/>
          <p14:tracePt t="40931" x="7146925" y="4502150"/>
          <p14:tracePt t="40939" x="7105650" y="4487863"/>
          <p14:tracePt t="40948" x="7091363" y="4487863"/>
          <p14:tracePt t="40956" x="7019925" y="4459288"/>
          <p14:tracePt t="40964" x="7005638" y="4445000"/>
          <p14:tracePt t="40972" x="6950075" y="4430713"/>
          <p14:tracePt t="40980" x="6935788" y="4416425"/>
          <p14:tracePt t="40989" x="6878638" y="4402138"/>
          <p14:tracePt t="40997" x="6858000" y="4402138"/>
          <p14:tracePt t="41005" x="6829425" y="4387850"/>
          <p14:tracePt t="41013" x="6800850" y="4375150"/>
          <p14:tracePt t="41022" x="6773863" y="4360863"/>
          <p14:tracePt t="41030" x="6745288" y="4360863"/>
          <p14:tracePt t="41038" x="6716713" y="4346575"/>
          <p14:tracePt t="41047" x="6702425" y="4346575"/>
          <p14:tracePt t="41055" x="6673850" y="4332288"/>
          <p14:tracePt t="41063" x="6661150" y="4332288"/>
          <p14:tracePt t="41072" x="6632575" y="4332288"/>
          <p14:tracePt t="41080" x="6618288" y="4332288"/>
          <p14:tracePt t="41088" x="6604000" y="4318000"/>
          <p14:tracePt t="41096" x="6589713" y="4318000"/>
          <p14:tracePt t="41112" x="6575425" y="4318000"/>
          <p14:tracePt t="41128" x="6575425" y="4303713"/>
          <p14:tracePt t="41145" x="6575425" y="4289425"/>
          <p14:tracePt t="41161" x="6575425" y="4275138"/>
          <p14:tracePt t="41178" x="6589713" y="4275138"/>
          <p14:tracePt t="41186" x="6604000" y="4260850"/>
          <p14:tracePt t="41194" x="6632575" y="4260850"/>
          <p14:tracePt t="41202" x="6646863" y="4260850"/>
          <p14:tracePt t="41210" x="6688138" y="4248150"/>
          <p14:tracePt t="41219" x="6716713" y="4248150"/>
          <p14:tracePt t="41227" x="6759575" y="4233863"/>
          <p14:tracePt t="41235" x="6800850" y="4233863"/>
          <p14:tracePt t="41243" x="6843713" y="4233863"/>
          <p14:tracePt t="41251" x="6892925" y="4219575"/>
          <p14:tracePt t="41260" x="6950075" y="4205288"/>
          <p14:tracePt t="41268" x="7005638" y="4197350"/>
          <p14:tracePt t="41276" x="7062788" y="4184650"/>
          <p14:tracePt t="41284" x="7118350" y="4170363"/>
          <p14:tracePt t="41293" x="7146925" y="4156075"/>
          <p14:tracePt t="41301" x="7210425" y="4127500"/>
          <p14:tracePt t="41309" x="7253288" y="4098925"/>
          <p14:tracePt t="41317" x="7281863" y="4084638"/>
          <p14:tracePt t="41325" x="7323138" y="4057650"/>
          <p14:tracePt t="41334" x="7351713" y="4029075"/>
          <p14:tracePt t="41342" x="7394575" y="4000500"/>
          <p14:tracePt t="41350" x="7408863" y="3957638"/>
          <p14:tracePt t="41358" x="7435850" y="3930650"/>
          <p14:tracePt t="41366" x="7450138" y="3894138"/>
          <p14:tracePt t="41375" x="7472363" y="3838575"/>
          <p14:tracePt t="41383" x="7486650" y="3781425"/>
          <p14:tracePt t="41391" x="7513638" y="3711575"/>
          <p14:tracePt t="41399" x="7527925" y="3640138"/>
          <p14:tracePt t="41408" x="7542213" y="3562350"/>
          <p14:tracePt t="41416" x="7570788" y="3463925"/>
          <p14:tracePt t="41424" x="7613650" y="3308350"/>
          <p14:tracePt t="41432" x="7613650" y="3259138"/>
          <p14:tracePt t="41440" x="7626350" y="3175000"/>
          <p14:tracePt t="41449" x="7640638" y="3090863"/>
          <p14:tracePt t="41457" x="7640638" y="3048000"/>
          <p14:tracePt t="41465" x="7654925" y="2990850"/>
          <p14:tracePt t="41473" x="7654925" y="2941638"/>
          <p14:tracePt t="41482" x="7654925" y="2914650"/>
          <p14:tracePt t="41490" x="7654925" y="2886075"/>
          <p14:tracePt t="41498" x="7640638" y="2871788"/>
          <p14:tracePt t="41506" x="7626350" y="2857500"/>
          <p14:tracePt t="41515" x="7599363" y="2843213"/>
          <p14:tracePt t="41523" x="7556500" y="2843213"/>
          <p14:tracePt t="41531" x="7513638" y="2843213"/>
          <p14:tracePt t="41539" x="7486650" y="2843213"/>
          <p14:tracePt t="41547" x="7423150" y="2843213"/>
          <p14:tracePt t="41556" x="7380288" y="2843213"/>
          <p14:tracePt t="41564" x="7296150" y="2857500"/>
          <p14:tracePt t="41572" x="7224713" y="2886075"/>
          <p14:tracePt t="41580" x="7161213" y="2927350"/>
          <p14:tracePt t="41588" x="7091363" y="2963863"/>
          <p14:tracePt t="41597" x="7005638" y="3005138"/>
          <p14:tracePt t="41605" x="6950075" y="3048000"/>
          <p14:tracePt t="41613" x="6878638" y="3076575"/>
          <p14:tracePt t="41621" x="6843713" y="3117850"/>
          <p14:tracePt t="41630" x="6788150" y="3160713"/>
          <p14:tracePt t="41638" x="6759575" y="3189288"/>
          <p14:tracePt t="41646" x="6745288" y="3217863"/>
          <p14:tracePt t="41655" x="6688138" y="3273425"/>
          <p14:tracePt t="41663" x="6661150" y="3295650"/>
          <p14:tracePt t="41671" x="6646863" y="3336925"/>
          <p14:tracePt t="41679" x="6632575" y="3379788"/>
          <p14:tracePt t="41688" x="6618288" y="3422650"/>
          <p14:tracePt t="41696" x="6618288" y="3463925"/>
          <p14:tracePt t="41703" x="6604000" y="3506788"/>
          <p14:tracePt t="41712" x="6604000" y="3535363"/>
          <p14:tracePt t="41720" x="6604000" y="3562350"/>
          <p14:tracePt t="41728" x="6604000" y="3598863"/>
          <p14:tracePt t="41736" x="6604000" y="3625850"/>
          <p14:tracePt t="41744" x="6604000" y="3654425"/>
          <p14:tracePt t="41753" x="6618288" y="3683000"/>
          <p14:tracePt t="41761" x="6632575" y="3697288"/>
          <p14:tracePt t="41769" x="6673850" y="3725863"/>
          <p14:tracePt t="41777" x="6702425" y="3740150"/>
          <p14:tracePt t="41786" x="6745288" y="3767138"/>
          <p14:tracePt t="41794" x="6815138" y="3781425"/>
          <p14:tracePt t="41802" x="6858000" y="3795713"/>
          <p14:tracePt t="41810" x="6921500" y="3824288"/>
          <p14:tracePt t="41818" x="6991350" y="3838575"/>
          <p14:tracePt t="41827" x="7048500" y="3852863"/>
          <p14:tracePt t="41835" x="7091363" y="3852863"/>
          <p14:tracePt t="41843" x="7132638" y="3867150"/>
          <p14:tracePt t="41851" x="7169150" y="3879850"/>
          <p14:tracePt t="41859" x="7210425" y="3879850"/>
          <p14:tracePt t="41868" x="7239000" y="3894138"/>
          <p14:tracePt t="41876" x="7267575" y="3894138"/>
          <p14:tracePt t="41884" x="7296150" y="3902075"/>
          <p14:tracePt t="41892" x="7323138" y="3902075"/>
          <p14:tracePt t="41901" x="7337425" y="3902075"/>
          <p14:tracePt t="41909" x="7366000" y="3902075"/>
          <p14:tracePt t="41917" x="7394575" y="3902075"/>
          <p14:tracePt t="41925" x="7408863" y="3902075"/>
          <p14:tracePt t="41933" x="7435850" y="3902075"/>
          <p14:tracePt t="41942" x="7450138" y="3894138"/>
          <p14:tracePt t="41950" x="7464425" y="3879850"/>
          <p14:tracePt t="41958" x="7486650" y="3867150"/>
          <p14:tracePt t="41966" x="7513638" y="3838575"/>
          <p14:tracePt t="41974" x="7527925" y="3824288"/>
          <p14:tracePt t="41983" x="7556500" y="3781425"/>
          <p14:tracePt t="41991" x="7570788" y="3752850"/>
          <p14:tracePt t="41999" x="7585075" y="3725863"/>
          <p14:tracePt t="42007" x="7599363" y="3683000"/>
          <p14:tracePt t="42015" x="7613650" y="3654425"/>
          <p14:tracePt t="42024" x="7626350" y="3598863"/>
          <p14:tracePt t="42032" x="7640638" y="3549650"/>
          <p14:tracePt t="42040" x="7640638" y="3506788"/>
          <p14:tracePt t="42048" x="7640638" y="3463925"/>
          <p14:tracePt t="42057" x="7640638" y="3408363"/>
          <p14:tracePt t="42065" x="7640638" y="3365500"/>
          <p14:tracePt t="42073" x="7640638" y="3322638"/>
          <p14:tracePt t="42081" x="7640638" y="3281363"/>
          <p14:tracePt t="42090" x="7613650" y="3244850"/>
          <p14:tracePt t="42098" x="7599363" y="3217863"/>
          <p14:tracePt t="42106" x="7556500" y="3175000"/>
          <p14:tracePt t="42114" x="7527925" y="3160713"/>
          <p14:tracePt t="42123" x="7486650" y="3132138"/>
          <p14:tracePt t="42131" x="7435850" y="3132138"/>
          <p14:tracePt t="42139" x="7380288" y="3132138"/>
          <p14:tracePt t="42147" x="7337425" y="3132138"/>
          <p14:tracePt t="42155" x="7296150" y="3132138"/>
          <p14:tracePt t="42164" x="7239000" y="3132138"/>
          <p14:tracePt t="42172" x="7196138" y="3132138"/>
          <p14:tracePt t="42180" x="7161213" y="3146425"/>
          <p14:tracePt t="42188" x="7132638" y="3160713"/>
          <p14:tracePt t="42197" x="7105650" y="3189288"/>
          <p14:tracePt t="42205" x="7091363" y="3217863"/>
          <p14:tracePt t="42213" x="7077075" y="3232150"/>
          <p14:tracePt t="42221" x="7062788" y="3244850"/>
          <p14:tracePt t="42230" x="7062788" y="3259138"/>
          <p14:tracePt t="42238" x="7048500" y="3273425"/>
          <p14:tracePt t="42246" x="7048500" y="3281363"/>
          <p14:tracePt t="42255" x="7048500" y="3295650"/>
          <p14:tracePt t="42270" x="7048500" y="3308350"/>
          <p14:tracePt t="42279" x="7048500" y="3322638"/>
          <p14:tracePt t="42288" x="7048500" y="3351213"/>
          <p14:tracePt t="42295" x="7048500" y="3365500"/>
          <p14:tracePt t="42303" x="7048500" y="3379788"/>
          <p14:tracePt t="42311" x="7062788" y="3408363"/>
          <p14:tracePt t="42320" x="7062788" y="3449638"/>
          <p14:tracePt t="42328" x="7077075" y="3463925"/>
          <p14:tracePt t="42336" x="7077075" y="3492500"/>
          <p14:tracePt t="42344" x="7091363" y="3549650"/>
          <p14:tracePt t="42353" x="7105650" y="3562350"/>
          <p14:tracePt t="42361" x="7118350" y="3584575"/>
          <p14:tracePt t="42369" x="7132638" y="3613150"/>
          <p14:tracePt t="42377" x="7146925" y="3640138"/>
          <p14:tracePt t="42385" x="7146925" y="3668713"/>
          <p14:tracePt t="42394" x="7161213" y="3697288"/>
          <p14:tracePt t="42402" x="7169150" y="3725863"/>
          <p14:tracePt t="42410" x="7181850" y="3752850"/>
          <p14:tracePt t="42418" x="7196138" y="3767138"/>
          <p14:tracePt t="42426" x="7196138" y="3781425"/>
          <p14:tracePt t="42435" x="7210425" y="3810000"/>
          <p14:tracePt t="42451" x="7224713" y="3824288"/>
          <p14:tracePt t="42459" x="7224713" y="3838575"/>
          <p14:tracePt t="42468" x="7224713" y="3852863"/>
          <p14:tracePt t="42476" x="7239000" y="3852863"/>
          <p14:tracePt t="42492" x="7253288" y="3867150"/>
          <p14:tracePt t="42500" x="7253288" y="3879850"/>
          <p14:tracePt t="42517" x="7267575" y="3879850"/>
          <p14:tracePt t="42525" x="7267575" y="3894138"/>
          <p14:tracePt t="42533" x="7281863" y="3894138"/>
          <p14:tracePt t="42550" x="7281863" y="3902075"/>
          <p14:tracePt t="42558" x="7296150" y="3902075"/>
          <p14:tracePt t="42566" x="7296150" y="3916363"/>
          <p14:tracePt t="42582" x="7308850" y="3916363"/>
          <p14:tracePt t="42591" x="7323138" y="3930650"/>
          <p14:tracePt t="42607" x="7323138" y="3943350"/>
          <p14:tracePt t="42624" x="7337425" y="3943350"/>
          <p14:tracePt t="42640" x="7337425" y="3957638"/>
          <p14:tracePt t="42648" x="7351713" y="3957638"/>
          <p14:tracePt t="42722" x="7351713" y="3971925"/>
          <p14:tracePt t="42804" x="7351713" y="3986213"/>
          <p14:tracePt t="42862" x="7351713" y="4000500"/>
          <p14:tracePt t="42911" x="7351713" y="4014788"/>
          <p14:tracePt t="42960" x="7351713" y="4029075"/>
          <p14:tracePt t="42969" x="7337425" y="4029075"/>
          <p14:tracePt t="46127" x="7337425" y="4043363"/>
          <p14:tracePt t="46135" x="7337425" y="4057650"/>
          <p14:tracePt t="46152" x="7337425" y="4070350"/>
          <p14:tracePt t="46161" x="7337425" y="4084638"/>
          <p14:tracePt t="46169" x="7337425" y="4098925"/>
          <p14:tracePt t="46176" x="7337425" y="4113213"/>
          <p14:tracePt t="46178" x="7337425" y="4127500"/>
          <p14:tracePt t="46186" x="7337425" y="4141788"/>
          <p14:tracePt t="46195" x="7323138" y="4156075"/>
          <p14:tracePt t="46203" x="7323138" y="4170363"/>
          <p14:tracePt t="46211" x="7323138" y="4184650"/>
          <p14:tracePt t="46219" x="7308850" y="4205288"/>
          <p14:tracePt t="46227" x="7308850" y="4219575"/>
          <p14:tracePt t="46236" x="7296150" y="4233863"/>
          <p14:tracePt t="46244" x="7296150" y="4248150"/>
          <p14:tracePt t="46260" x="7281863" y="4260850"/>
          <p14:tracePt t="46277" x="7281863" y="4275138"/>
          <p14:tracePt t="46301" x="7267575" y="4275138"/>
          <p14:tracePt t="46310" x="7267575" y="4289425"/>
          <p14:tracePt t="46334" x="7253288" y="4289425"/>
          <p14:tracePt t="46351" x="7253288" y="4303713"/>
          <p14:tracePt t="46359" x="7239000" y="4303713"/>
          <p14:tracePt t="46375" x="7224713" y="4318000"/>
          <p14:tracePt t="46392" x="7210425" y="4318000"/>
          <p14:tracePt t="46409" x="7196138" y="4332288"/>
          <p14:tracePt t="46425" x="7181850" y="4332288"/>
          <p14:tracePt t="46441" x="7169150" y="4332288"/>
          <p14:tracePt t="46457" x="7161213" y="4332288"/>
          <p14:tracePt t="46474" x="7146925" y="4318000"/>
          <p14:tracePt t="46490" x="7146925" y="4303713"/>
          <p14:tracePt t="46499" x="7132638" y="4303713"/>
          <p14:tracePt t="46507" x="7132638" y="4289425"/>
          <p14:tracePt t="46540" x="7132638" y="4275138"/>
          <p14:tracePt t="46745" x="7146925" y="4275138"/>
          <p14:tracePt t="46762" x="7146925" y="4289425"/>
          <p14:tracePt t="46794" x="7146925" y="4303713"/>
          <p14:tracePt t="46811" x="7146925" y="4318000"/>
          <p14:tracePt t="46844" x="7146925" y="4332288"/>
          <p14:tracePt t="46877" x="7146925" y="4346575"/>
          <p14:tracePt t="46934" x="7146925" y="4360863"/>
          <p14:tracePt t="47049" x="7146925" y="4375150"/>
          <p14:tracePt t="47090" x="7132638" y="4375150"/>
          <p14:tracePt t="47181" x="7118350" y="4375150"/>
          <p14:tracePt t="47378" x="7105650" y="4375150"/>
          <p14:tracePt t="47485" x="7091363" y="4375150"/>
          <p14:tracePt t="47764" x="7091363" y="4360863"/>
          <p14:tracePt t="47805" x="7105650" y="4360863"/>
          <p14:tracePt t="47838" x="7118350" y="4346575"/>
          <p14:tracePt t="47846" x="7132638" y="4346575"/>
          <p14:tracePt t="48216" x="7118350" y="4346575"/>
          <p14:tracePt t="48224" x="7105650" y="4346575"/>
          <p14:tracePt t="48257" x="7091363" y="4346575"/>
          <p14:tracePt t="48314" x="7091363" y="4332288"/>
          <p14:tracePt t="48347" x="7091363" y="4318000"/>
          <p14:tracePt t="48364" x="7105650" y="4303713"/>
          <p14:tracePt t="48372" x="7118350" y="4289425"/>
          <p14:tracePt t="48380" x="7118350" y="4275138"/>
          <p14:tracePt t="48388" x="7132638" y="4275138"/>
          <p14:tracePt t="48397" x="7132638" y="4260850"/>
          <p14:tracePt t="48405" x="7132638" y="4248150"/>
          <p14:tracePt t="48421" x="7146925" y="4233863"/>
          <p14:tracePt t="48438" x="7146925" y="4219575"/>
          <p14:tracePt t="48454" x="7146925" y="4205288"/>
          <p14:tracePt t="48470" x="7146925" y="4197350"/>
          <p14:tracePt t="48479" x="7146925" y="4184650"/>
          <p14:tracePt t="48505" x="7146925" y="4170363"/>
          <p14:tracePt t="48569" x="7146925" y="4184650"/>
          <p14:tracePt t="48577" x="7132638" y="4205288"/>
          <p14:tracePt t="48586" x="7132638" y="4219575"/>
          <p14:tracePt t="48594" x="7132638" y="4233863"/>
          <p14:tracePt t="48602" x="7118350" y="4260850"/>
          <p14:tracePt t="48610" x="7105650" y="4275138"/>
          <p14:tracePt t="48618" x="7105650" y="4303713"/>
          <p14:tracePt t="48627" x="7077075" y="4332288"/>
          <p14:tracePt t="48635" x="7077075" y="4346575"/>
          <p14:tracePt t="48643" x="7062788" y="4375150"/>
          <p14:tracePt t="48651" x="7034213" y="4375150"/>
          <p14:tracePt t="48660" x="7019925" y="4387850"/>
          <p14:tracePt t="48668" x="7019925" y="4402138"/>
          <p14:tracePt t="48676" x="7005638" y="4402138"/>
          <p14:tracePt t="48684" x="6991350" y="4402138"/>
          <p14:tracePt t="48700" x="6978650" y="4402138"/>
          <p14:tracePt t="48717" x="6964363" y="4402138"/>
          <p14:tracePt t="48725" x="6964363" y="4387850"/>
          <p14:tracePt t="48734" x="6964363" y="4375150"/>
          <p14:tracePt t="48742" x="6964363" y="4360863"/>
          <p14:tracePt t="48751" x="6964363" y="4346575"/>
          <p14:tracePt t="48759" x="6964363" y="4318000"/>
          <p14:tracePt t="48767" x="6964363" y="4303713"/>
          <p14:tracePt t="48775" x="6964363" y="4275138"/>
          <p14:tracePt t="48783" x="6978650" y="4260850"/>
          <p14:tracePt t="48791" x="6991350" y="4248150"/>
          <p14:tracePt t="48799" x="6991350" y="4219575"/>
          <p14:tracePt t="48807" x="7005638" y="4219575"/>
          <p14:tracePt t="48816" x="7019925" y="4205288"/>
          <p14:tracePt t="48832" x="7034213" y="4197350"/>
          <p14:tracePt t="48848" x="7048500" y="4197350"/>
          <p14:tracePt t="48857" x="7062788" y="4197350"/>
          <p14:tracePt t="48873" x="7077075" y="4197350"/>
          <p14:tracePt t="48881" x="7091363" y="4197350"/>
          <p14:tracePt t="48898" x="7105650" y="4197350"/>
          <p14:tracePt t="48906" x="7118350" y="4197350"/>
          <p14:tracePt t="48914" x="7132638" y="4197350"/>
          <p14:tracePt t="48922" x="7146925" y="4197350"/>
          <p14:tracePt t="48931" x="7161213" y="4197350"/>
          <p14:tracePt t="48947" x="7169150" y="4197350"/>
          <p14:tracePt t="48955" x="7196138" y="4197350"/>
          <p14:tracePt t="48964" x="7210425" y="4197350"/>
          <p14:tracePt t="48972" x="7224713" y="4197350"/>
          <p14:tracePt t="48980" x="7224713" y="4205288"/>
          <p14:tracePt t="48988" x="7239000" y="4205288"/>
          <p14:tracePt t="48996" x="7253288" y="4205288"/>
          <p14:tracePt t="49013" x="7267575" y="4205288"/>
          <p14:tracePt t="49021" x="7267575" y="4219575"/>
          <p14:tracePt t="49054" x="7267575" y="4233863"/>
          <p14:tracePt t="49070" x="7267575" y="4248150"/>
          <p14:tracePt t="49103" x="7267575" y="4260850"/>
          <p14:tracePt t="49136" x="7267575" y="4275138"/>
          <p14:tracePt t="49194" x="7253288" y="4275138"/>
          <p14:tracePt t="49621" x="7239000" y="4275138"/>
          <p14:tracePt t="49678" x="7224713" y="4275138"/>
          <p14:tracePt t="49695" x="7224713" y="4289425"/>
          <p14:tracePt t="49728" x="7210425" y="4303713"/>
          <p14:tracePt t="49769" x="7196138" y="4318000"/>
          <p14:tracePt t="49793" x="7181850" y="4318000"/>
          <p14:tracePt t="49834" x="7169150" y="4318000"/>
          <p14:tracePt t="49859" x="7161213" y="4318000"/>
          <p14:tracePt t="49892" x="7146925" y="4318000"/>
          <p14:tracePt t="49908" x="7132638" y="4318000"/>
          <p14:tracePt t="49941" x="7118350" y="4318000"/>
          <p14:tracePt t="49982" x="7105650" y="4318000"/>
          <p14:tracePt t="50032" x="7105650" y="4303713"/>
          <p14:tracePt t="50040" x="7091363" y="4303713"/>
          <p14:tracePt t="50155" x="7077075" y="4303713"/>
          <p14:tracePt t="50278" x="7077075" y="4318000"/>
          <p14:tracePt t="50409" x="7077075" y="4332288"/>
          <p14:tracePt t="50549" x="7077075" y="4346575"/>
          <p14:tracePt t="50631" x="7062788" y="4346575"/>
          <p14:tracePt t="50771" x="7062788" y="4360863"/>
          <p14:tracePt t="50804" x="7048500" y="4360863"/>
          <p14:tracePt t="50837" x="7048500" y="4375150"/>
          <p14:tracePt t="50862" x="7034213" y="4375150"/>
          <p14:tracePt t="50894" x="7019925" y="4375150"/>
          <p14:tracePt t="50911" x="7005638" y="4375150"/>
          <p14:tracePt t="50935" x="6991350" y="4375150"/>
          <p14:tracePt t="50968" x="6978650" y="4375150"/>
          <p14:tracePt t="50976" x="6978650" y="4360863"/>
          <p14:tracePt t="51001" x="6978650" y="4346575"/>
          <p14:tracePt t="51010" x="6978650" y="4332288"/>
          <p14:tracePt t="51034" x="6978650" y="4318000"/>
          <p14:tracePt t="51067" x="6991350" y="4303713"/>
          <p14:tracePt t="51100" x="7005638" y="4303713"/>
          <p14:tracePt t="51133" x="7019925" y="4303713"/>
          <p14:tracePt t="51166" x="7034213" y="4303713"/>
          <p14:tracePt t="51198" x="7048500" y="4303713"/>
          <p14:tracePt t="51248" x="7062788" y="4303713"/>
          <p14:tracePt t="51289" x="7077075" y="4303713"/>
          <p14:tracePt t="51321" x="7091363" y="4303713"/>
          <p14:tracePt t="51346" x="7105650" y="4303713"/>
          <p14:tracePt t="51363" x="7118350" y="4303713"/>
          <p14:tracePt t="51371" x="7132638" y="4303713"/>
          <p14:tracePt t="51395" x="7146925" y="4303713"/>
          <p14:tracePt t="51412" x="7161213" y="4303713"/>
          <p14:tracePt t="51437" x="7169150" y="4303713"/>
          <p14:tracePt t="51445" x="7169150" y="4318000"/>
          <p14:tracePt t="51453" x="7181850" y="4318000"/>
          <p14:tracePt t="51469" x="7196138" y="4332288"/>
          <p14:tracePt t="51478" x="7196138" y="4346575"/>
          <p14:tracePt t="51486" x="7210425" y="4360863"/>
          <p14:tracePt t="51494" x="7210425" y="4375150"/>
          <p14:tracePt t="51502" x="7224713" y="4387850"/>
          <p14:tracePt t="51511" x="7239000" y="4402138"/>
          <p14:tracePt t="51519" x="7239000" y="4416425"/>
          <p14:tracePt t="51527" x="7253288" y="4430713"/>
          <p14:tracePt t="51535" x="7253288" y="4445000"/>
          <p14:tracePt t="51543" x="7253288" y="4459288"/>
          <p14:tracePt t="51552" x="7267575" y="4473575"/>
          <p14:tracePt t="51560" x="7267575" y="4502150"/>
          <p14:tracePt t="51568" x="7267575" y="4514850"/>
          <p14:tracePt t="51576" x="7267575" y="4522788"/>
          <p14:tracePt t="51584" x="7267575" y="4551363"/>
          <p14:tracePt t="51593" x="7267575" y="4565650"/>
          <p14:tracePt t="51601" x="7267575" y="4578350"/>
          <p14:tracePt t="51609" x="7267575" y="4606925"/>
          <p14:tracePt t="51617" x="7267575" y="4621213"/>
          <p14:tracePt t="51626" x="7267575" y="4635500"/>
          <p14:tracePt t="51650" x="7267575" y="4649788"/>
          <p14:tracePt t="51667" x="7253288" y="4664075"/>
          <p14:tracePt t="51691" x="7239000" y="4664075"/>
          <p14:tracePt t="51950" x="7253288" y="4664075"/>
          <p14:tracePt t="51959" x="7281863" y="4649788"/>
          <p14:tracePt t="51967" x="7323138" y="4635500"/>
          <p14:tracePt t="51975" x="7366000" y="4621213"/>
          <p14:tracePt t="51984" x="7408863" y="4621213"/>
          <p14:tracePt t="51992" x="7450138" y="4621213"/>
          <p14:tracePt t="52000" x="7499350" y="4621213"/>
          <p14:tracePt t="52008" x="7556500" y="4621213"/>
          <p14:tracePt t="52016" x="7613650" y="4621213"/>
          <p14:tracePt t="52024" x="7669213" y="4621213"/>
          <p14:tracePt t="52032" x="7712075" y="4621213"/>
          <p14:tracePt t="52040" x="7767638" y="4635500"/>
          <p14:tracePt t="52049" x="7804150" y="4649788"/>
          <p14:tracePt t="52057" x="7831138" y="4664075"/>
          <p14:tracePt t="52065" x="7902575" y="4692650"/>
          <p14:tracePt t="52073" x="7916863" y="4692650"/>
          <p14:tracePt t="52081" x="7943850" y="4719638"/>
          <p14:tracePt t="52090" x="7972425" y="4719638"/>
          <p14:tracePt t="52098" x="8001000" y="4733925"/>
          <p14:tracePt t="52106" x="8043863" y="4748213"/>
          <p14:tracePt t="52114" x="8058150" y="4762500"/>
          <p14:tracePt t="52123" x="8070850" y="4776788"/>
          <p14:tracePt t="52131" x="8093075" y="4776788"/>
          <p14:tracePt t="52139" x="8107363" y="4791075"/>
          <p14:tracePt t="52147" x="8121650" y="4805363"/>
          <p14:tracePt t="52156" x="8134350" y="4819650"/>
          <p14:tracePt t="52164" x="8134350" y="4832350"/>
          <p14:tracePt t="52172" x="8148638" y="4840288"/>
          <p14:tracePt t="52180" x="8148638" y="4854575"/>
          <p14:tracePt t="52188" x="8162925" y="4868863"/>
          <p14:tracePt t="52197" x="8162925" y="4883150"/>
          <p14:tracePt t="52205" x="8162925" y="4895850"/>
          <p14:tracePt t="52213" x="8162925" y="4910138"/>
          <p14:tracePt t="52221" x="8162925" y="4924425"/>
          <p14:tracePt t="52230" x="8162925" y="4938713"/>
          <p14:tracePt t="52238" x="8121650" y="4967288"/>
          <p14:tracePt t="52427" x="8148638" y="4967288"/>
          <p14:tracePt t="52435" x="8191500" y="4953000"/>
          <p14:tracePt t="52443" x="8234363" y="4938713"/>
          <p14:tracePt t="52451" x="8304213" y="4924425"/>
          <p14:tracePt t="52460" x="8451850" y="4895850"/>
          <p14:tracePt t="52468" x="8523288" y="4883150"/>
          <p14:tracePt t="52476" x="8621713" y="4868863"/>
          <p14:tracePt t="52484" x="8728075" y="4854575"/>
          <p14:tracePt t="52492" x="8840788" y="4854575"/>
          <p14:tracePt t="52501" x="8939213" y="4840288"/>
          <p14:tracePt t="52509" x="9031288" y="4840288"/>
          <p14:tracePt t="52517" x="9129713" y="4832350"/>
          <p14:tracePt t="52525" x="9213850" y="4832350"/>
          <p14:tracePt t="52534" x="9285288" y="4819650"/>
          <p14:tracePt t="52542" x="9305925" y="4819650"/>
          <p14:tracePt t="52550" x="9363075" y="4819650"/>
          <p14:tracePt t="52559" x="9404350" y="4819650"/>
          <p14:tracePt t="52567" x="9432925" y="4819650"/>
          <p14:tracePt t="52576" x="9461500" y="4819650"/>
          <p14:tracePt t="52583" x="9490075" y="4819650"/>
          <p14:tracePt t="52591" x="9504363" y="4819650"/>
          <p14:tracePt t="52599" x="9518650" y="4819650"/>
          <p14:tracePt t="52788" x="9504363" y="4819650"/>
          <p14:tracePt t="52796" x="9475788" y="4819650"/>
          <p14:tracePt t="52805" x="9418638" y="4819650"/>
          <p14:tracePt t="52813" x="9334500" y="4819650"/>
          <p14:tracePt t="52821" x="9213850" y="4819650"/>
          <p14:tracePt t="52829" x="8910638" y="4819650"/>
          <p14:tracePt t="52837" x="8650288" y="4819650"/>
          <p14:tracePt t="52846" x="8361363" y="4832350"/>
          <p14:tracePt t="52854" x="8043863" y="4832350"/>
          <p14:tracePt t="52862" x="7697788" y="4832350"/>
          <p14:tracePt t="52870" x="7296150" y="4832350"/>
          <p14:tracePt t="52879" x="6935788" y="4832350"/>
          <p14:tracePt t="52887" x="6540500" y="4819650"/>
          <p14:tracePt t="52895" x="6356350" y="4819650"/>
          <p14:tracePt t="52903" x="5735638" y="4762500"/>
          <p14:tracePt t="52911" x="5588000" y="4748213"/>
          <p14:tracePt t="52920" x="5299075" y="4719638"/>
          <p14:tracePt t="52928" x="4995863" y="4692650"/>
          <p14:tracePt t="52936" x="4756150" y="4664075"/>
          <p14:tracePt t="52944" x="4664075" y="4664075"/>
          <p14:tracePt t="52953" x="4479925" y="4649788"/>
          <p14:tracePt t="52961" x="4318000" y="4635500"/>
          <p14:tracePt t="52969" x="4205288" y="4635500"/>
          <p14:tracePt t="52977" x="4113213" y="4635500"/>
          <p14:tracePt t="52985" x="4084638" y="4635500"/>
          <p14:tracePt t="52994" x="4014788" y="4635500"/>
          <p14:tracePt t="53224" x="3986213" y="4649788"/>
          <p14:tracePt t="53232" x="3943350" y="4664075"/>
          <p14:tracePt t="53240" x="3902075" y="4678363"/>
          <p14:tracePt t="53248" x="3859213" y="4692650"/>
          <p14:tracePt t="53257" x="3816350" y="4705350"/>
          <p14:tracePt t="53265" x="3752850" y="4733925"/>
          <p14:tracePt t="53273" x="3654425" y="4762500"/>
          <p14:tracePt t="53281" x="3570288" y="4791075"/>
          <p14:tracePt t="53289" x="3478213" y="4805363"/>
          <p14:tracePt t="53298" x="3379788" y="4832350"/>
          <p14:tracePt t="53306" x="3281363" y="4840288"/>
          <p14:tracePt t="53314" x="3189288" y="4854575"/>
          <p14:tracePt t="53322" x="3090863" y="4883150"/>
          <p14:tracePt t="53330" x="3019425" y="4895850"/>
          <p14:tracePt t="53339" x="2935288" y="4910138"/>
          <p14:tracePt t="53347" x="2871788" y="4910138"/>
          <p14:tracePt t="53355" x="2843213" y="4924425"/>
          <p14:tracePt t="53363" x="2800350" y="4924425"/>
          <p14:tracePt t="53372" x="2744788" y="4938713"/>
          <p14:tracePt t="53380" x="2716213" y="4953000"/>
          <p14:tracePt t="53388" x="2673350" y="4967288"/>
          <p14:tracePt t="53396" x="2660650" y="4967288"/>
          <p14:tracePt t="53404" x="2646363" y="4981575"/>
          <p14:tracePt t="53413" x="2632075" y="4981575"/>
          <p14:tracePt t="53421" x="2617788" y="4995863"/>
          <p14:tracePt t="53437" x="2617788" y="5010150"/>
          <p14:tracePt t="53454" x="2617788" y="5022850"/>
          <p14:tracePt t="53462" x="2617788" y="5037138"/>
          <p14:tracePt t="53478" x="2617788" y="5051425"/>
          <p14:tracePt t="53495" x="2617788" y="5065713"/>
          <p14:tracePt t="53511" x="2617788" y="5080000"/>
          <p14:tracePt t="53519" x="2632075" y="5094288"/>
          <p14:tracePt t="53528" x="2632075" y="5108575"/>
          <p14:tracePt t="53536" x="2632075" y="5122863"/>
          <p14:tracePt t="53544" x="2632075" y="5137150"/>
          <p14:tracePt t="53552" x="2632075" y="5157788"/>
          <p14:tracePt t="53561" x="2646363" y="5172075"/>
          <p14:tracePt t="53569" x="2646363" y="5186363"/>
          <p14:tracePt t="53577" x="2646363" y="5200650"/>
          <p14:tracePt t="53585" x="2646363" y="5227638"/>
          <p14:tracePt t="53593" x="2646363" y="5241925"/>
          <p14:tracePt t="53602" x="2646363" y="5256213"/>
          <p14:tracePt t="53610" x="2646363" y="5270500"/>
          <p14:tracePt t="53618" x="2660650" y="5284788"/>
          <p14:tracePt t="53626" x="2660650" y="5299075"/>
          <p14:tracePt t="53634" x="2660650" y="5313363"/>
          <p14:tracePt t="53651" x="2660650" y="5327650"/>
          <p14:tracePt t="53675" x="2660650" y="5340350"/>
          <p14:tracePt t="53815" x="2660650" y="5354638"/>
          <p14:tracePt t="53856" x="2660650" y="5368925"/>
          <p14:tracePt t="53881" x="2660650" y="5383213"/>
          <p14:tracePt t="53906" x="2660650" y="5397500"/>
          <p14:tracePt t="53914" x="2673350" y="5397500"/>
          <p14:tracePt t="53930" x="2673350" y="5411788"/>
          <p14:tracePt t="54111" x="2660650" y="5411788"/>
          <p14:tracePt t="54119" x="2660650" y="5397500"/>
          <p14:tracePt t="54136" x="2660650" y="5383213"/>
          <p14:tracePt t="54144" x="2646363" y="5383213"/>
          <p14:tracePt t="54160" x="2646363" y="5368925"/>
          <p14:tracePt t="54168" x="2646363" y="5354638"/>
          <p14:tracePt t="54177" x="2632075" y="5354638"/>
          <p14:tracePt t="54193" x="2617788" y="5340350"/>
          <p14:tracePt t="54209" x="2617788" y="5327650"/>
          <p14:tracePt t="54218" x="2603500" y="5327650"/>
          <p14:tracePt t="54226" x="2589213" y="5313363"/>
          <p14:tracePt t="54242" x="2582863" y="5299075"/>
          <p14:tracePt t="54251" x="2568575" y="5299075"/>
          <p14:tracePt t="54259" x="2568575" y="5284788"/>
          <p14:tracePt t="54267" x="2554288" y="5284788"/>
          <p14:tracePt t="54275" x="2540000" y="5270500"/>
          <p14:tracePt t="54284" x="2525713" y="5270500"/>
          <p14:tracePt t="54292" x="2525713" y="5256213"/>
          <p14:tracePt t="54301" x="2511425" y="5256213"/>
          <p14:tracePt t="54309" x="2497138" y="5241925"/>
          <p14:tracePt t="54325" x="2482850" y="5241925"/>
          <p14:tracePt t="54333" x="2470150" y="5227638"/>
          <p14:tracePt t="54357" x="2455863" y="5227638"/>
          <p14:tracePt t="54374" x="2455863" y="5213350"/>
          <p14:tracePt t="54505" x="2470150" y="5213350"/>
          <p14:tracePt t="54522" x="2482850" y="5213350"/>
          <p14:tracePt t="54538" x="2497138" y="5213350"/>
          <p14:tracePt t="54563" x="2511425" y="5213350"/>
          <p14:tracePt t="54579" x="2511425" y="5227638"/>
          <p14:tracePt t="54588" x="2525713" y="5227638"/>
          <p14:tracePt t="54612" x="2540000" y="5227638"/>
          <p14:tracePt t="54628" x="2540000" y="5241925"/>
          <p14:tracePt t="54645" x="2554288" y="5241925"/>
          <p14:tracePt t="54670" x="2554288" y="5256213"/>
          <p14:tracePt t="54711" x="2568575" y="5256213"/>
          <p14:tracePt t="55064" x="2582863" y="5256213"/>
          <p14:tracePt t="55130" x="2582863" y="5241925"/>
          <p14:tracePt t="55212" x="2582863" y="5227638"/>
          <p14:tracePt t="55278" x="2568575" y="5227638"/>
          <p14:tracePt t="55319" x="2568575" y="5213350"/>
          <p14:tracePt t="55343" x="2554288" y="5213350"/>
          <p14:tracePt t="55516" x="2554288" y="5200650"/>
          <p14:tracePt t="55779" x="2568575" y="5200650"/>
          <p14:tracePt t="55869" x="2568575" y="5213350"/>
          <p14:tracePt t="55902" x="2582863" y="5213350"/>
          <p14:tracePt t="55960" x="2589213" y="5213350"/>
          <p14:tracePt t="55993" x="2603500" y="5213350"/>
          <p14:tracePt t="56001" x="2617788" y="5213350"/>
          <p14:tracePt t="56017" x="2632075" y="5213350"/>
          <p14:tracePt t="56025" x="2646363" y="5213350"/>
          <p14:tracePt t="56034" x="2660650" y="5213350"/>
          <p14:tracePt t="56042" x="2673350" y="5213350"/>
          <p14:tracePt t="56058" x="2687638" y="5213350"/>
          <p14:tracePt t="56066" x="2701925" y="5213350"/>
          <p14:tracePt t="56075" x="2716213" y="5213350"/>
          <p14:tracePt t="56083" x="2730500" y="5213350"/>
          <p14:tracePt t="56099" x="2744788" y="5213350"/>
          <p14:tracePt t="56108" x="2759075" y="5213350"/>
          <p14:tracePt t="56124" x="2773363" y="5213350"/>
          <p14:tracePt t="56140" x="2787650" y="5213350"/>
          <p14:tracePt t="56157" x="2800350" y="5213350"/>
          <p14:tracePt t="56173" x="2814638" y="5213350"/>
          <p14:tracePt t="56190" x="2828925" y="5213350"/>
          <p14:tracePt t="56214" x="2843213" y="5213350"/>
          <p14:tracePt t="56231" x="2857500" y="5213350"/>
          <p14:tracePt t="56247" x="2871788" y="5213350"/>
          <p14:tracePt t="56280" x="2886075" y="5213350"/>
          <p14:tracePt t="56305" x="2892425" y="5213350"/>
          <p14:tracePt t="56371" x="2892425" y="5227638"/>
          <p14:tracePt t="56403" x="2892425" y="5241925"/>
          <p14:tracePt t="56420" x="2886075" y="5241925"/>
          <p14:tracePt t="56436" x="2886075" y="5256213"/>
          <p14:tracePt t="56453" x="2871788" y="5256213"/>
          <p14:tracePt t="56469" x="2871788" y="5270500"/>
          <p14:tracePt t="56485" x="2857500" y="5270500"/>
          <p14:tracePt t="56502" x="2857500" y="5284788"/>
          <p14:tracePt t="56526" x="2843213" y="5284788"/>
          <p14:tracePt t="56551" x="2843213" y="5299075"/>
          <p14:tracePt t="56576" x="2828925" y="5299075"/>
          <p14:tracePt t="56584" x="2828925" y="5313363"/>
          <p14:tracePt t="56642" x="2814638" y="5313363"/>
          <p14:tracePt t="56658" x="2814638" y="5327650"/>
          <p14:tracePt t="56715" x="2800350" y="5327650"/>
          <p14:tracePt t="56773" x="2787650" y="5327650"/>
          <p14:tracePt t="57447" x="2787650" y="5313363"/>
          <p14:tracePt t="57463" x="2773363" y="5313363"/>
          <p14:tracePt t="57513" x="2759075" y="5299075"/>
          <p14:tracePt t="57553" x="2744788" y="5284788"/>
          <p14:tracePt t="57619" x="2730500" y="5270500"/>
          <p14:tracePt t="57677" x="2716213" y="5256213"/>
          <p14:tracePt t="57742" x="2701925" y="5256213"/>
          <p14:tracePt t="57816" x="2687638" y="5256213"/>
          <p14:tracePt t="57849" x="2673350" y="5256213"/>
          <p14:tracePt t="57874" x="2673350" y="5270500"/>
          <p14:tracePt t="57882" x="2660650" y="5270500"/>
          <p14:tracePt t="57907" x="2646363" y="5270500"/>
          <p14:tracePt t="57924" x="2632075" y="5270500"/>
          <p14:tracePt t="57948" x="2617788" y="5270500"/>
          <p14:tracePt t="57965" x="2603500" y="5270500"/>
          <p14:tracePt t="57973" x="2589213" y="5270500"/>
          <p14:tracePt t="57989" x="2582863" y="5270500"/>
          <p14:tracePt t="58006" x="2568575" y="5270500"/>
          <p14:tracePt t="58014" x="2554288" y="5270500"/>
          <p14:tracePt t="58030" x="2540000" y="5270500"/>
          <p14:tracePt t="58038" x="2540000" y="5256213"/>
          <p14:tracePt t="58047" x="2525713" y="5256213"/>
          <p14:tracePt t="58055" x="2511425" y="5256213"/>
          <p14:tracePt t="58071" x="2497138" y="5256213"/>
          <p14:tracePt t="58088" x="2497138" y="5241925"/>
          <p14:tracePt t="58096" x="2482850" y="5241925"/>
          <p14:tracePt t="58129" x="2470150" y="5241925"/>
          <p14:tracePt t="58170" x="2455863" y="5241925"/>
          <p14:tracePt t="58277" x="2441575" y="5241925"/>
          <p14:tracePt t="58326" x="2441575" y="5256213"/>
          <p14:tracePt t="58334" x="2427288" y="5256213"/>
          <p14:tracePt t="58375" x="2427288" y="5270500"/>
          <p14:tracePt t="58383" x="2413000" y="5270500"/>
          <p14:tracePt t="58449" x="2398713" y="5270500"/>
          <p14:tracePt t="58498" x="2398713" y="5284788"/>
          <p14:tracePt t="58729" x="2398713" y="5270500"/>
          <p14:tracePt t="58753" x="2398713" y="5256213"/>
          <p14:tracePt t="58778" x="2398713" y="5241925"/>
          <p14:tracePt t="58803" x="2398713" y="5227638"/>
          <p14:tracePt t="58827" x="2398713" y="5213350"/>
          <p14:tracePt t="58835" x="2398713" y="5200650"/>
          <p14:tracePt t="58860" x="2398713" y="5186363"/>
          <p14:tracePt t="58876" x="2398713" y="5172075"/>
          <p14:tracePt t="58901" x="2398713" y="5157788"/>
          <p14:tracePt t="58967" x="2398713" y="5143500"/>
          <p14:tracePt t="59008" x="2398713" y="5137150"/>
          <p14:tracePt t="59017" x="2413000" y="5137150"/>
          <p14:tracePt t="59025" x="2413000" y="5122863"/>
          <p14:tracePt t="59049" x="2413000" y="5108575"/>
          <p14:tracePt t="59066" x="2427288" y="5108575"/>
          <p14:tracePt t="59107" x="2441575" y="5108575"/>
          <p14:tracePt t="59115" x="2441575" y="5094288"/>
          <p14:tracePt t="59156" x="2455863" y="5094288"/>
          <p14:tracePt t="59181" x="2455863" y="5080000"/>
          <p14:tracePt t="59411" x="2470150" y="5080000"/>
          <p14:tracePt t="59435" x="2470150" y="5065713"/>
          <p14:tracePt t="59485" x="2470150" y="5051425"/>
          <p14:tracePt t="59517" x="2470150" y="5037138"/>
          <p14:tracePt t="59550" x="2470150" y="5022850"/>
          <p14:tracePt t="59591" x="2470150" y="5010150"/>
          <p14:tracePt t="59616" x="2455863" y="5010150"/>
          <p14:tracePt t="59641" x="2455863" y="4995863"/>
          <p14:tracePt t="59715" x="2455863" y="4981575"/>
          <p14:tracePt t="59772" x="2455863" y="4967288"/>
          <p14:tracePt t="59830" x="2455863" y="4953000"/>
          <p14:tracePt t="59912" x="2470150" y="4953000"/>
          <p14:tracePt t="60052" x="2470150" y="4938713"/>
          <p14:tracePt t="60224" x="2482850" y="4938713"/>
          <p14:tracePt t="60356" x="2482850" y="4953000"/>
          <p14:tracePt t="61046" x="2497138" y="4953000"/>
          <p14:tracePt t="61062" x="2511425" y="4953000"/>
          <p14:tracePt t="61087" x="2525713" y="4953000"/>
          <p14:tracePt t="61120" x="2540000" y="4953000"/>
          <p14:tracePt t="61153" x="2554288" y="4953000"/>
          <p14:tracePt t="61317" x="2568575" y="4953000"/>
          <p14:tracePt t="61744" x="2554288" y="4953000"/>
          <p14:tracePt t="62131" x="2568575" y="4953000"/>
          <p14:tracePt t="62139" x="2582863" y="4953000"/>
          <p14:tracePt t="62147" x="2589213" y="4953000"/>
          <p14:tracePt t="62155" x="2603500" y="4953000"/>
          <p14:tracePt t="62163" x="2617788" y="4953000"/>
          <p14:tracePt t="62172" x="2632075" y="4953000"/>
          <p14:tracePt t="62180" x="2646363" y="4953000"/>
          <p14:tracePt t="62188" x="2660650" y="4953000"/>
          <p14:tracePt t="62196" x="2673350" y="4953000"/>
          <p14:tracePt t="62205" x="2701925" y="4953000"/>
          <p14:tracePt t="62213" x="2716213" y="4953000"/>
          <p14:tracePt t="62221" x="2730500" y="4967288"/>
          <p14:tracePt t="62229" x="2759075" y="4967288"/>
          <p14:tracePt t="62237" x="2773363" y="4967288"/>
          <p14:tracePt t="62245" x="2787650" y="4967288"/>
          <p14:tracePt t="62254" x="2814638" y="4981575"/>
          <p14:tracePt t="62262" x="2828925" y="4981575"/>
          <p14:tracePt t="62270" x="2843213" y="4981575"/>
          <p14:tracePt t="62278" x="2871788" y="4981575"/>
          <p14:tracePt t="62287" x="2892425" y="4995863"/>
          <p14:tracePt t="62295" x="2906713" y="4995863"/>
          <p14:tracePt t="62303" x="2921000" y="4995863"/>
          <p14:tracePt t="62311" x="2935288" y="4995863"/>
          <p14:tracePt t="62319" x="2963863" y="5010150"/>
          <p14:tracePt t="62328" x="2978150" y="5010150"/>
          <p14:tracePt t="62336" x="2990850" y="5010150"/>
          <p14:tracePt t="62344" x="3005138" y="5010150"/>
          <p14:tracePt t="62352" x="3019425" y="5010150"/>
          <p14:tracePt t="62361" x="3033713" y="5010150"/>
          <p14:tracePt t="62369" x="3048000" y="5022850"/>
          <p14:tracePt t="62377" x="3062288" y="5022850"/>
          <p14:tracePt t="62385" x="3076575" y="5022850"/>
          <p14:tracePt t="62393" x="3090863" y="5022850"/>
          <p14:tracePt t="62402" x="3105150" y="5022850"/>
          <p14:tracePt t="62418" x="3117850" y="5022850"/>
          <p14:tracePt t="62426" x="3132138" y="5022850"/>
          <p14:tracePt t="62434" x="3146425" y="5022850"/>
          <p14:tracePt t="62443" x="3160713" y="5022850"/>
          <p14:tracePt t="62451" x="3175000" y="5022850"/>
          <p14:tracePt t="62459" x="3189288" y="5022850"/>
          <p14:tracePt t="62467" x="3203575" y="5022850"/>
          <p14:tracePt t="62476" x="3209925" y="5037138"/>
          <p14:tracePt t="62484" x="3224213" y="5037138"/>
          <p14:tracePt t="62492" x="3238500" y="5037138"/>
          <p14:tracePt t="62501" x="3252788" y="5037138"/>
          <p14:tracePt t="62509" x="3267075" y="5037138"/>
          <p14:tracePt t="62517" x="3281363" y="5037138"/>
          <p14:tracePt t="62526" x="3308350" y="5037138"/>
          <p14:tracePt t="62534" x="3322638" y="5037138"/>
          <p14:tracePt t="62542" x="3351213" y="5051425"/>
          <p14:tracePt t="62550" x="3379788" y="5051425"/>
          <p14:tracePt t="62558" x="3394075" y="5051425"/>
          <p14:tracePt t="62566" x="3422650" y="5065713"/>
          <p14:tracePt t="62574" x="3449638" y="5065713"/>
          <p14:tracePt t="62582" x="3463925" y="5065713"/>
          <p14:tracePt t="62590" x="3492500" y="5065713"/>
          <p14:tracePt t="62599" x="3513138" y="5065713"/>
          <p14:tracePt t="62607" x="3541713" y="5080000"/>
          <p14:tracePt t="62615" x="3556000" y="5080000"/>
          <p14:tracePt t="62623" x="3584575" y="5080000"/>
          <p14:tracePt t="62632" x="3613150" y="5094288"/>
          <p14:tracePt t="62640" x="3625850" y="5094288"/>
          <p14:tracePt t="62648" x="3640138" y="5094288"/>
          <p14:tracePt t="62656" x="3654425" y="5094288"/>
          <p14:tracePt t="62664" x="3668713" y="5094288"/>
          <p14:tracePt t="62673" x="3683000" y="5094288"/>
          <p14:tracePt t="62681" x="3697288" y="5094288"/>
          <p14:tracePt t="62689" x="3697288" y="5108575"/>
          <p14:tracePt t="62697" x="3711575" y="5108575"/>
          <p14:tracePt t="62722" x="3711575" y="5122863"/>
          <p14:tracePt t="62940" x="3725863" y="5122863"/>
          <p14:tracePt t="62948" x="3781425" y="5122863"/>
          <p14:tracePt t="62956" x="3902075" y="5108575"/>
          <p14:tracePt t="62964" x="4029075" y="5094288"/>
          <p14:tracePt t="62972" x="4191000" y="5065713"/>
          <p14:tracePt t="62981" x="4402138" y="5065713"/>
          <p14:tracePt t="62989" x="4635500" y="5051425"/>
          <p14:tracePt t="62997" x="4854575" y="5037138"/>
          <p14:tracePt t="63005" x="5073650" y="5037138"/>
          <p14:tracePt t="63014" x="5284788" y="5037138"/>
          <p14:tracePt t="63022" x="5489575" y="5037138"/>
          <p14:tracePt t="63030" x="5680075" y="5037138"/>
          <p14:tracePt t="63038" x="5764213" y="5037138"/>
          <p14:tracePt t="63046" x="5919788" y="5037138"/>
          <p14:tracePt t="63055" x="6067425" y="5037138"/>
          <p14:tracePt t="63063" x="6194425" y="5037138"/>
          <p14:tracePt t="63071" x="6272213" y="5037138"/>
          <p14:tracePt t="63079" x="6370638" y="5037138"/>
          <p14:tracePt t="63088" x="6456363" y="5037138"/>
          <p14:tracePt t="63096" x="6483350" y="5037138"/>
          <p14:tracePt t="63104" x="6540500" y="5037138"/>
          <p14:tracePt t="63112" x="6575425" y="5051425"/>
          <p14:tracePt t="63120" x="6604000" y="5051425"/>
          <p14:tracePt t="63129" x="6632575" y="5051425"/>
          <p14:tracePt t="63137" x="6646863" y="5051425"/>
          <p14:tracePt t="63145" x="6661150" y="5051425"/>
          <p14:tracePt t="63161" x="6673850" y="5051425"/>
          <p14:tracePt t="63400" x="6688138" y="5051425"/>
          <p14:tracePt t="63409" x="6731000" y="5051425"/>
          <p14:tracePt t="63416" x="6773863" y="5051425"/>
          <p14:tracePt t="63425" x="6815138" y="5051425"/>
          <p14:tracePt t="63433" x="6864350" y="5051425"/>
          <p14:tracePt t="63441" x="6907213" y="5051425"/>
          <p14:tracePt t="63449" x="6978650" y="5051425"/>
          <p14:tracePt t="63457" x="7005638" y="5065713"/>
          <p14:tracePt t="63466" x="7077075" y="5065713"/>
          <p14:tracePt t="63474" x="7105650" y="5065713"/>
          <p14:tracePt t="63482" x="7146925" y="5080000"/>
          <p14:tracePt t="63490" x="7181850" y="5080000"/>
          <p14:tracePt t="63499" x="7224713" y="5094288"/>
          <p14:tracePt t="63507" x="7267575" y="5094288"/>
          <p14:tracePt t="63515" x="7296150" y="5094288"/>
          <p14:tracePt t="63523" x="7323138" y="5108575"/>
          <p14:tracePt t="63531" x="7351713" y="5108575"/>
          <p14:tracePt t="63540" x="7380288" y="5122863"/>
          <p14:tracePt t="63548" x="7394575" y="5122863"/>
          <p14:tracePt t="63556" x="7423150" y="5122863"/>
          <p14:tracePt t="63564" x="7435850" y="5122863"/>
          <p14:tracePt t="63572" x="7450138" y="5137150"/>
          <p14:tracePt t="63581" x="7472363" y="5137150"/>
          <p14:tracePt t="63589" x="7486650" y="5137150"/>
          <p14:tracePt t="63597" x="7499350" y="5137150"/>
          <p14:tracePt t="63605" x="7513638" y="5137150"/>
          <p14:tracePt t="63613" x="7527925" y="5137150"/>
          <p14:tracePt t="63622" x="7542213" y="5143500"/>
          <p14:tracePt t="63630" x="7556500" y="5143500"/>
          <p14:tracePt t="63638" x="7570788" y="5143500"/>
          <p14:tracePt t="63647" x="7585075" y="5143500"/>
          <p14:tracePt t="63655" x="7599363" y="5143500"/>
          <p14:tracePt t="63671" x="7613650" y="5143500"/>
          <p14:tracePt t="63679" x="7626350" y="5157788"/>
          <p14:tracePt t="63696" x="7640638" y="5157788"/>
          <p14:tracePt t="63704" x="7654925" y="5157788"/>
          <p14:tracePt t="63729" x="7669213" y="5157788"/>
          <p14:tracePt t="63753" x="7683500" y="5157788"/>
          <p14:tracePt t="63786" x="7697788" y="5157788"/>
          <p14:tracePt t="63811" x="7712075" y="5157788"/>
          <p14:tracePt t="63835" x="7726363" y="5157788"/>
          <p14:tracePt t="63844" x="7740650" y="5157788"/>
          <p14:tracePt t="63852" x="7740650" y="5143500"/>
          <p14:tracePt t="63860" x="7767638" y="5143500"/>
          <p14:tracePt t="63868" x="7789863" y="5137150"/>
          <p14:tracePt t="63876" x="7816850" y="5137150"/>
          <p14:tracePt t="63885" x="7845425" y="5137150"/>
          <p14:tracePt t="63893" x="7874000" y="5137150"/>
          <p14:tracePt t="63901" x="7943850" y="5122863"/>
          <p14:tracePt t="63909" x="7958138" y="5122863"/>
          <p14:tracePt t="63917" x="8015288" y="5122863"/>
          <p14:tracePt t="63926" x="8043863" y="5122863"/>
          <p14:tracePt t="63934" x="8078788" y="5122863"/>
          <p14:tracePt t="63942" x="8093075" y="5122863"/>
          <p14:tracePt t="63950" x="8134350" y="5122863"/>
          <p14:tracePt t="63959" x="8162925" y="5122863"/>
          <p14:tracePt t="63967" x="8177213" y="5122863"/>
          <p14:tracePt t="63976" x="8191500" y="5122863"/>
          <p14:tracePt t="63984" x="8205788" y="5122863"/>
          <p14:tracePt t="63992" x="8220075" y="5122863"/>
          <p14:tracePt t="64000" x="8234363" y="5122863"/>
          <p14:tracePt t="64016" x="8248650" y="5122863"/>
          <p14:tracePt t="64279" x="8261350" y="5122863"/>
          <p14:tracePt t="64287" x="8275638" y="5122863"/>
          <p14:tracePt t="64295" x="8304213" y="5122863"/>
          <p14:tracePt t="64304" x="8347075" y="5122863"/>
          <p14:tracePt t="64312" x="8396288" y="5122863"/>
          <p14:tracePt t="64320" x="8451850" y="5122863"/>
          <p14:tracePt t="64328" x="8509000" y="5122863"/>
          <p14:tracePt t="64336" x="8566150" y="5122863"/>
          <p14:tracePt t="64345" x="8621713" y="5122863"/>
          <p14:tracePt t="64353" x="8678863" y="5122863"/>
          <p14:tracePt t="64361" x="8699500" y="5137150"/>
          <p14:tracePt t="64369" x="8769350" y="5137150"/>
          <p14:tracePt t="64377" x="8826500" y="5143500"/>
          <p14:tracePt t="64386" x="8840788" y="5143500"/>
          <p14:tracePt t="64394" x="8883650" y="5143500"/>
          <p14:tracePt t="64402" x="8939213" y="5143500"/>
          <p14:tracePt t="64410" x="8982075" y="5157788"/>
          <p14:tracePt t="64419" x="9017000" y="5157788"/>
          <p14:tracePt t="64427" x="9059863" y="5157788"/>
          <p14:tracePt t="64435" x="9101138" y="5157788"/>
          <p14:tracePt t="64443" x="9129713" y="5157788"/>
          <p14:tracePt t="64451" x="9158288" y="5157788"/>
          <p14:tracePt t="64460" x="9201150" y="5157788"/>
          <p14:tracePt t="64468" x="9242425" y="5157788"/>
          <p14:tracePt t="64476" x="9285288" y="5157788"/>
          <p14:tracePt t="64484" x="9305925" y="5157788"/>
          <p14:tracePt t="64493" x="9334500" y="5157788"/>
          <p14:tracePt t="64501" x="9363075" y="5157788"/>
          <p14:tracePt t="64509" x="9391650" y="5157788"/>
          <p14:tracePt t="64517" x="9404350" y="5157788"/>
          <p14:tracePt t="64525" x="9432925" y="5157788"/>
          <p14:tracePt t="64534" x="9461500" y="5143500"/>
          <p14:tracePt t="64542" x="9475788" y="5143500"/>
          <p14:tracePt t="64551" x="9490075" y="5143500"/>
          <p14:tracePt t="64559" x="9504363" y="5143500"/>
          <p14:tracePt t="64567" x="9518650" y="5143500"/>
          <p14:tracePt t="64576" x="9531350" y="5143500"/>
          <p14:tracePt t="64584" x="9545638" y="5143500"/>
          <p14:tracePt t="64592" x="9559925" y="5137150"/>
          <p14:tracePt t="64600" x="9574213" y="5137150"/>
          <p14:tracePt t="64616" x="9588500" y="5137150"/>
          <p14:tracePt t="64632" x="9602788" y="5137150"/>
          <p14:tracePt t="64657" x="9609138" y="5137150"/>
          <p14:tracePt t="64772" x="9623425" y="5137150"/>
          <p14:tracePt t="64830" x="9637713" y="5137150"/>
          <p14:tracePt t="64862" x="9652000" y="5137150"/>
          <p14:tracePt t="64879" x="9652000" y="5122863"/>
          <p14:tracePt t="64887" x="9666288" y="5122863"/>
          <p14:tracePt t="64903" x="9680575" y="5122863"/>
          <p14:tracePt t="64920" x="9694863" y="5122863"/>
          <p14:tracePt t="64928" x="9709150" y="5122863"/>
          <p14:tracePt t="64936" x="9721850" y="5122863"/>
          <p14:tracePt t="64953" x="9736138" y="5122863"/>
          <p14:tracePt t="64961" x="9750425" y="5122863"/>
          <p14:tracePt t="64977" x="9764713" y="5122863"/>
          <p14:tracePt t="65010" x="9779000" y="5122863"/>
          <p14:tracePt t="65306" x="9736138" y="5122863"/>
          <p14:tracePt t="65314" x="9694863" y="5122863"/>
          <p14:tracePt t="65322" x="9637713" y="5122863"/>
          <p14:tracePt t="65331" x="9518650" y="5137150"/>
          <p14:tracePt t="65339" x="9348788" y="5143500"/>
          <p14:tracePt t="65347" x="9172575" y="5186363"/>
          <p14:tracePt t="65355" x="8967788" y="5200650"/>
          <p14:tracePt t="65364" x="8578850" y="5256213"/>
          <p14:tracePt t="65372" x="8304213" y="5299075"/>
          <p14:tracePt t="65380" x="8148638" y="5299075"/>
          <p14:tracePt t="65388" x="7874000" y="5327650"/>
          <p14:tracePt t="65396" x="7599363" y="5340350"/>
          <p14:tracePt t="65405" x="7337425" y="5368925"/>
          <p14:tracePt t="65413" x="7105650" y="5383213"/>
          <p14:tracePt t="65421" x="6878638" y="5383213"/>
          <p14:tracePt t="65430" x="6815138" y="5397500"/>
          <p14:tracePt t="65438" x="6618288" y="5397500"/>
          <p14:tracePt t="65447" x="6497638" y="5411788"/>
          <p14:tracePt t="65455" x="6370638" y="5411788"/>
          <p14:tracePt t="65463" x="6257925" y="5411788"/>
          <p14:tracePt t="65471" x="6237288" y="5411788"/>
          <p14:tracePt t="65479" x="6153150" y="5411788"/>
          <p14:tracePt t="65487" x="6096000" y="5411788"/>
          <p14:tracePt t="65495" x="6053138" y="5411788"/>
          <p14:tracePt t="65505" x="6011863" y="5411788"/>
          <p14:tracePt t="65511" x="5983288" y="5411788"/>
          <p14:tracePt t="65528" x="5969000" y="5411788"/>
          <p14:tracePt t="65536" x="5954713" y="5411788"/>
          <p14:tracePt t="65577" x="5969000" y="5426075"/>
          <p14:tracePt t="65585" x="5983288" y="5426075"/>
          <p14:tracePt t="65594" x="5997575" y="5426075"/>
          <p14:tracePt t="65602" x="6011863" y="5426075"/>
          <p14:tracePt t="65610" x="6026150" y="5426075"/>
          <p14:tracePt t="65618" x="6053138" y="5426075"/>
          <p14:tracePt t="65626" x="6067425" y="5426075"/>
          <p14:tracePt t="65635" x="6096000" y="5426075"/>
          <p14:tracePt t="65643" x="6138863" y="5426075"/>
          <p14:tracePt t="65651" x="6153150" y="5426075"/>
          <p14:tracePt t="65659" x="6194425" y="5426075"/>
          <p14:tracePt t="65667" x="6237288" y="5426075"/>
          <p14:tracePt t="65676" x="6272213" y="5426075"/>
          <p14:tracePt t="65684" x="6329363" y="5426075"/>
          <p14:tracePt t="65692" x="6384925" y="5426075"/>
          <p14:tracePt t="65701" x="6442075" y="5426075"/>
          <p14:tracePt t="65709" x="6483350" y="5426075"/>
          <p14:tracePt t="65717" x="6540500" y="5426075"/>
          <p14:tracePt t="65725" x="6589713" y="5426075"/>
          <p14:tracePt t="65734" x="6646863" y="5426075"/>
          <p14:tracePt t="65742" x="6673850" y="5426075"/>
          <p14:tracePt t="65750" x="6731000" y="5426075"/>
          <p14:tracePt t="65759" x="6759575" y="5426075"/>
          <p14:tracePt t="65767" x="6800850" y="5426075"/>
          <p14:tracePt t="65774" x="6843713" y="5426075"/>
          <p14:tracePt t="65782" x="6878638" y="5411788"/>
          <p14:tracePt t="65791" x="6921500" y="5411788"/>
          <p14:tracePt t="65799" x="6950075" y="5411788"/>
          <p14:tracePt t="65807" x="6978650" y="5411788"/>
          <p14:tracePt t="65815" x="7005638" y="5411788"/>
          <p14:tracePt t="65824" x="7034213" y="5411788"/>
          <p14:tracePt t="65832" x="7048500" y="5411788"/>
          <p14:tracePt t="65840" x="7062788" y="5397500"/>
          <p14:tracePt t="65848" x="7091363" y="5397500"/>
          <p14:tracePt t="65856" x="7105650" y="5397500"/>
          <p14:tracePt t="65865" x="7118350" y="5397500"/>
          <p14:tracePt t="65873" x="7132638" y="5397500"/>
          <p14:tracePt t="65881" x="7146925" y="5383213"/>
          <p14:tracePt t="65898" x="7161213" y="5368925"/>
          <p14:tracePt t="65906" x="7169150" y="5368925"/>
          <p14:tracePt t="65914" x="7181850" y="5368925"/>
          <p14:tracePt t="65922" x="7210425" y="5368925"/>
          <p14:tracePt t="65930" x="7224713" y="5354638"/>
          <p14:tracePt t="65939" x="7253288" y="5340350"/>
          <p14:tracePt t="65947" x="7281863" y="5340350"/>
          <p14:tracePt t="65955" x="7323138" y="5327650"/>
          <p14:tracePt t="65963" x="7337425" y="5327650"/>
          <p14:tracePt t="65972" x="7380288" y="5313363"/>
          <p14:tracePt t="65980" x="7408863" y="5313363"/>
          <p14:tracePt t="65988" x="7435850" y="5299075"/>
          <p14:tracePt t="65996" x="7472363" y="5284788"/>
          <p14:tracePt t="66004" x="7499350" y="5284788"/>
          <p14:tracePt t="66013" x="7556500" y="5270500"/>
          <p14:tracePt t="66021" x="7570788" y="5270500"/>
          <p14:tracePt t="66029" x="7613650" y="5256213"/>
          <p14:tracePt t="66037" x="7640638" y="5256213"/>
          <p14:tracePt t="66045" x="7669213" y="5256213"/>
          <p14:tracePt t="66054" x="7697788" y="5241925"/>
          <p14:tracePt t="66062" x="7740650" y="5241925"/>
          <p14:tracePt t="66070" x="7775575" y="5227638"/>
          <p14:tracePt t="66078" x="7789863" y="5227638"/>
          <p14:tracePt t="66087" x="7831138" y="5227638"/>
          <p14:tracePt t="66095" x="7859713" y="5227638"/>
          <p14:tracePt t="66103" x="7888288" y="5227638"/>
          <p14:tracePt t="66111" x="7916863" y="5227638"/>
          <p14:tracePt t="66119" x="7943850" y="5227638"/>
          <p14:tracePt t="66128" x="7972425" y="5227638"/>
          <p14:tracePt t="66136" x="8001000" y="5227638"/>
          <p14:tracePt t="66152" x="8015288" y="5227638"/>
          <p14:tracePt t="66161" x="8029575" y="5227638"/>
          <p14:tracePt t="66169" x="8043863" y="5227638"/>
          <p14:tracePt t="66193" x="8058150" y="5227638"/>
          <p14:tracePt t="66465" x="8001000" y="5227638"/>
          <p14:tracePt t="66473" x="7902575" y="5227638"/>
          <p14:tracePt t="66481" x="7804150" y="5256213"/>
          <p14:tracePt t="66489" x="7683500" y="5284788"/>
          <p14:tracePt t="66498" x="7542213" y="5327650"/>
          <p14:tracePt t="66506" x="7394575" y="5354638"/>
          <p14:tracePt t="66514" x="7253288" y="5397500"/>
          <p14:tracePt t="66522" x="7118350" y="5440363"/>
          <p14:tracePt t="66530" x="6964363" y="5461000"/>
          <p14:tracePt t="66539" x="6815138" y="5503863"/>
          <p14:tracePt t="66547" x="6759575" y="5530850"/>
          <p14:tracePt t="66555" x="6618288" y="5559425"/>
          <p14:tracePt t="66563" x="6511925" y="5588000"/>
          <p14:tracePt t="66571" x="6399213" y="5616575"/>
          <p14:tracePt t="66580" x="6286500" y="5630863"/>
          <p14:tracePt t="66588" x="6194425" y="5645150"/>
          <p14:tracePt t="66596" x="6096000" y="5657850"/>
          <p14:tracePt t="66604" x="6011863" y="5672138"/>
          <p14:tracePt t="66612" x="5934075" y="5686425"/>
          <p14:tracePt t="66621" x="5835650" y="5700713"/>
          <p14:tracePt t="66629" x="5735638" y="5715000"/>
          <p14:tracePt t="66637" x="5651500" y="5715000"/>
          <p14:tracePt t="66645" x="5559425" y="5729288"/>
          <p14:tracePt t="66654" x="5461000" y="5729288"/>
          <p14:tracePt t="66662" x="5348288" y="5743575"/>
          <p14:tracePt t="66670" x="5256213" y="5743575"/>
          <p14:tracePt t="66678" x="5073650" y="5757863"/>
          <p14:tracePt t="66686" x="4967288" y="5757863"/>
          <p14:tracePt t="66695" x="4895850" y="5764213"/>
          <p14:tracePt t="66703" x="4768850" y="5764213"/>
          <p14:tracePt t="66711" x="4678363" y="5778500"/>
          <p14:tracePt t="66719" x="4578350" y="5778500"/>
          <p14:tracePt t="66727" x="4479925" y="5792788"/>
          <p14:tracePt t="66736" x="4402138" y="5792788"/>
          <p14:tracePt t="66744" x="4332288" y="5792788"/>
          <p14:tracePt t="66752" x="4260850" y="5792788"/>
          <p14:tracePt t="66760" x="4205288" y="5792788"/>
          <p14:tracePt t="66769" x="4176713" y="5792788"/>
          <p14:tracePt t="66777" x="4133850" y="5792788"/>
          <p14:tracePt t="66785" x="4098925" y="5792788"/>
          <p14:tracePt t="66793" x="4057650" y="5792788"/>
          <p14:tracePt t="66801" x="4029075" y="5792788"/>
          <p14:tracePt t="66810" x="4000500" y="5792788"/>
          <p14:tracePt t="66818" x="3971925" y="5792788"/>
          <p14:tracePt t="66826" x="3957638" y="5792788"/>
          <p14:tracePt t="66834" x="3943350" y="5792788"/>
          <p14:tracePt t="66843" x="3930650" y="5792788"/>
          <p14:tracePt t="66867" x="3916363" y="5792788"/>
          <p14:tracePt t="67216" x="3902075" y="5792788"/>
          <p14:tracePt t="67225" x="3887788" y="5792788"/>
          <p14:tracePt t="67233" x="3873500" y="5792788"/>
          <p14:tracePt t="67242" x="3859213" y="5792788"/>
          <p14:tracePt t="67249" x="3830638" y="5792788"/>
          <p14:tracePt t="67257" x="3816350" y="5792788"/>
          <p14:tracePt t="67266" x="3810000" y="5792788"/>
          <p14:tracePt t="67274" x="3781425" y="5792788"/>
          <p14:tracePt t="67282" x="3767138" y="5792788"/>
          <p14:tracePt t="67290" x="3752850" y="5792788"/>
          <p14:tracePt t="67299" x="3740150" y="5778500"/>
          <p14:tracePt t="67307" x="3725863" y="5778500"/>
          <p14:tracePt t="67315" x="3697288" y="5778500"/>
          <p14:tracePt t="67323" x="3683000" y="5764213"/>
          <p14:tracePt t="67331" x="3668713" y="5764213"/>
          <p14:tracePt t="67340" x="3654425" y="5764213"/>
          <p14:tracePt t="67348" x="3625850" y="5757863"/>
          <p14:tracePt t="67364" x="3598863" y="5743575"/>
          <p14:tracePt t="67373" x="3584575" y="5743575"/>
          <p14:tracePt t="67381" x="3570288" y="5743575"/>
          <p14:tracePt t="67389" x="3556000" y="5743575"/>
          <p14:tracePt t="67397" x="3541713" y="5729288"/>
          <p14:tracePt t="67414" x="3527425" y="5729288"/>
          <p14:tracePt t="67422" x="3513138" y="5729288"/>
          <p14:tracePt t="67430" x="3513138" y="5715000"/>
          <p14:tracePt t="67438" x="3506788" y="5715000"/>
          <p14:tracePt t="67463" x="3492500" y="5715000"/>
          <p14:tracePt t="67496" x="3478213" y="5715000"/>
          <p14:tracePt t="67603" x="3478213" y="5729288"/>
          <p14:tracePt t="67668" x="3478213" y="5743575"/>
          <p14:tracePt t="67825" x="3463925" y="5743575"/>
          <p14:tracePt t="67833" x="3463925" y="5729288"/>
          <p14:tracePt t="67841" x="3449638" y="5729288"/>
          <p14:tracePt t="67850" x="3422650" y="5729288"/>
          <p14:tracePt t="67857" x="3408363" y="5715000"/>
          <p14:tracePt t="67866" x="3365500" y="5715000"/>
          <p14:tracePt t="67874" x="3336925" y="5700713"/>
          <p14:tracePt t="67882" x="3295650" y="5686425"/>
          <p14:tracePt t="67890" x="3252788" y="5686425"/>
          <p14:tracePt t="67898" x="3209925" y="5672138"/>
          <p14:tracePt t="67907" x="3175000" y="5657850"/>
          <p14:tracePt t="67915" x="3117850" y="5645150"/>
          <p14:tracePt t="67923" x="3076575" y="5645150"/>
          <p14:tracePt t="67931" x="3019425" y="5630863"/>
          <p14:tracePt t="67940" x="2963863" y="5616575"/>
          <p14:tracePt t="67948" x="2921000" y="5602288"/>
          <p14:tracePt t="67956" x="2906713" y="5602288"/>
          <p14:tracePt t="67964" x="2871788" y="5588000"/>
          <p14:tracePt t="67973" x="2828925" y="5588000"/>
          <p14:tracePt t="67981" x="2787650" y="5588000"/>
          <p14:tracePt t="67989" x="2759075" y="5588000"/>
          <p14:tracePt t="67997" x="2730500" y="5588000"/>
          <p14:tracePt t="68005" x="2716213" y="5588000"/>
          <p14:tracePt t="68014" x="2687638" y="5588000"/>
          <p14:tracePt t="68022" x="2673350" y="5588000"/>
          <p14:tracePt t="68030" x="2660650" y="5588000"/>
          <p14:tracePt t="68038" x="2646363" y="5588000"/>
          <p14:tracePt t="68063" x="2632075" y="5602288"/>
          <p14:tracePt t="68120" x="2646363" y="5602288"/>
          <p14:tracePt t="68129" x="2660650" y="5588000"/>
          <p14:tracePt t="68137" x="2687638" y="5573713"/>
          <p14:tracePt t="68153" x="2716213" y="5559425"/>
          <p14:tracePt t="68161" x="2744788" y="5559425"/>
          <p14:tracePt t="68170" x="2759075" y="5545138"/>
          <p14:tracePt t="68178" x="2787650" y="5545138"/>
          <p14:tracePt t="68186" x="2800350" y="5545138"/>
          <p14:tracePt t="68194" x="2828925" y="5530850"/>
          <p14:tracePt t="68203" x="2843213" y="5530850"/>
          <p14:tracePt t="68211" x="2857500" y="5530850"/>
          <p14:tracePt t="68227" x="2871788" y="5530850"/>
          <p14:tracePt t="68243" x="2886075" y="5530850"/>
          <p14:tracePt t="68301" x="2886075" y="5545138"/>
          <p14:tracePt t="68375" x="2886075" y="5530850"/>
          <p14:tracePt t="68391" x="2886075" y="5518150"/>
          <p14:tracePt t="68400" x="2892425" y="5518150"/>
          <p14:tracePt t="68408" x="2906713" y="5503863"/>
          <p14:tracePt t="68424" x="2935288" y="5503863"/>
          <p14:tracePt t="68433" x="2935288" y="5489575"/>
          <p14:tracePt t="68441" x="2963863" y="5489575"/>
          <p14:tracePt t="68449" x="2990850" y="5475288"/>
          <p14:tracePt t="68457" x="3019425" y="5475288"/>
          <p14:tracePt t="68465" x="3033713" y="5475288"/>
          <p14:tracePt t="68473" x="3062288" y="5475288"/>
          <p14:tracePt t="68482" x="3090863" y="5461000"/>
          <p14:tracePt t="68490" x="3117850" y="5461000"/>
          <p14:tracePt t="68498" x="3146425" y="5461000"/>
          <p14:tracePt t="68506" x="3175000" y="5461000"/>
          <p14:tracePt t="68515" x="3203575" y="5461000"/>
          <p14:tracePt t="68523" x="3224213" y="5461000"/>
          <p14:tracePt t="68531" x="3238500" y="5461000"/>
          <p14:tracePt t="68539" x="3267075" y="5461000"/>
          <p14:tracePt t="68556" x="3281363" y="5461000"/>
          <p14:tracePt t="68564" x="3295650" y="5461000"/>
          <p14:tracePt t="68572" x="3308350" y="5461000"/>
          <p14:tracePt t="68597" x="3322638" y="5461000"/>
          <p14:tracePt t="68630" x="3336925" y="5475288"/>
          <p14:tracePt t="68646" x="3336925" y="5489575"/>
          <p14:tracePt t="68663" x="3336925" y="5503863"/>
          <p14:tracePt t="68679" x="3336925" y="5518150"/>
          <p14:tracePt t="68695" x="3336925" y="5530850"/>
          <p14:tracePt t="68704" x="3322638" y="5530850"/>
          <p14:tracePt t="68720" x="3308350" y="5545138"/>
          <p14:tracePt t="68728" x="3295650" y="5545138"/>
          <p14:tracePt t="68736" x="3281363" y="5545138"/>
          <p14:tracePt t="68745" x="3267075" y="5545138"/>
          <p14:tracePt t="68761" x="3252788" y="5545138"/>
          <p14:tracePt t="68769" x="3238500" y="5545138"/>
          <p14:tracePt t="68778" x="3238500" y="5530850"/>
          <p14:tracePt t="68786" x="3238500" y="5518150"/>
          <p14:tracePt t="68794" x="3238500" y="5503863"/>
          <p14:tracePt t="68802" x="3238500" y="5489575"/>
          <p14:tracePt t="68810" x="3238500" y="5461000"/>
          <p14:tracePt t="68819" x="3238500" y="5454650"/>
          <p14:tracePt t="68827" x="3238500" y="5440363"/>
          <p14:tracePt t="68835" x="3238500" y="5426075"/>
          <p14:tracePt t="68843" x="3252788" y="5426075"/>
          <p14:tracePt t="68851" x="3267075" y="5411788"/>
          <p14:tracePt t="68860" x="3281363" y="5411788"/>
          <p14:tracePt t="68868" x="3308350" y="5411788"/>
          <p14:tracePt t="68876" x="3322638" y="5411788"/>
          <p14:tracePt t="68884" x="3351213" y="5411788"/>
          <p14:tracePt t="68893" x="3394075" y="5411788"/>
          <p14:tracePt t="68901" x="3422650" y="5411788"/>
          <p14:tracePt t="68909" x="3463925" y="5411788"/>
          <p14:tracePt t="68917" x="3506788" y="5411788"/>
          <p14:tracePt t="68925" x="3541713" y="5411788"/>
          <p14:tracePt t="68934" x="3598863" y="5411788"/>
          <p14:tracePt t="68942" x="3640138" y="5411788"/>
          <p14:tracePt t="68950" x="3668713" y="5411788"/>
          <p14:tracePt t="68959" x="3740150" y="5411788"/>
          <p14:tracePt t="68967" x="3767138" y="5426075"/>
          <p14:tracePt t="68975" x="3810000" y="5426075"/>
          <p14:tracePt t="68984" x="3844925" y="5426075"/>
          <p14:tracePt t="68992" x="3859213" y="5440363"/>
          <p14:tracePt t="69000" x="3902075" y="5440363"/>
          <p14:tracePt t="69008" x="3916363" y="5454650"/>
          <p14:tracePt t="69016" x="3930650" y="5454650"/>
          <p14:tracePt t="69024" x="3943350" y="5454650"/>
          <p14:tracePt t="69032" x="3957638" y="5454650"/>
          <p14:tracePt t="69049" x="3957638" y="5461000"/>
          <p14:tracePt t="69057" x="3971925" y="5461000"/>
          <p14:tracePt t="69065" x="3971925" y="5475288"/>
          <p14:tracePt t="69090" x="3971925" y="5489575"/>
          <p14:tracePt t="69114" x="3971925" y="5503863"/>
          <p14:tracePt t="69131" x="3957638" y="5503863"/>
          <p14:tracePt t="69147" x="3957638" y="5518150"/>
          <p14:tracePt t="69172" x="3943350" y="5518150"/>
          <p14:tracePt t="69180" x="3943350" y="5530850"/>
          <p14:tracePt t="69205" x="3930650" y="5530850"/>
          <p14:tracePt t="69213" x="3930650" y="5545138"/>
          <p14:tracePt t="69295" x="3930650" y="5530850"/>
          <p14:tracePt t="69303" x="3930650" y="5518150"/>
          <p14:tracePt t="69312" x="3943350" y="5503863"/>
          <p14:tracePt t="69320" x="3957638" y="5489575"/>
          <p14:tracePt t="69328" x="3971925" y="5475288"/>
          <p14:tracePt t="69336" x="3986213" y="5461000"/>
          <p14:tracePt t="69344" x="4014788" y="5454650"/>
          <p14:tracePt t="69353" x="4029075" y="5426075"/>
          <p14:tracePt t="69361" x="4057650" y="5411788"/>
          <p14:tracePt t="69369" x="4098925" y="5397500"/>
          <p14:tracePt t="69377" x="4133850" y="5397500"/>
          <p14:tracePt t="69386" x="4191000" y="5383213"/>
          <p14:tracePt t="69394" x="4248150" y="5383213"/>
          <p14:tracePt t="69402" x="4318000" y="5383213"/>
          <p14:tracePt t="69410" x="4387850" y="5383213"/>
          <p14:tracePt t="69418" x="4451350" y="5383213"/>
          <p14:tracePt t="69427" x="4508500" y="5383213"/>
          <p14:tracePt t="69435" x="4565650" y="5383213"/>
          <p14:tracePt t="69443" x="4621213" y="5383213"/>
          <p14:tracePt t="69451" x="4678363" y="5383213"/>
          <p14:tracePt t="69459" x="4692650" y="5383213"/>
          <p14:tracePt t="69468" x="4727575" y="5383213"/>
          <p14:tracePt t="69476" x="4768850" y="5383213"/>
          <p14:tracePt t="69484" x="4797425" y="5383213"/>
          <p14:tracePt t="69492" x="4826000" y="5383213"/>
          <p14:tracePt t="69501" x="4840288" y="5383213"/>
          <p14:tracePt t="69509" x="4854575" y="5383213"/>
          <p14:tracePt t="69517" x="4868863" y="5397500"/>
          <p14:tracePt t="69533" x="4883150" y="5397500"/>
          <p14:tracePt t="69624" x="4883150" y="5411788"/>
          <p14:tracePt t="69928" x="4883150" y="5426075"/>
          <p14:tracePt t="69936" x="4895850" y="5440363"/>
          <p14:tracePt t="69944" x="4910138" y="5454650"/>
          <p14:tracePt t="69953" x="4924425" y="5461000"/>
          <p14:tracePt t="69961" x="4938713" y="5475288"/>
          <p14:tracePt t="69969" x="4953000" y="5489575"/>
          <p14:tracePt t="69977" x="4967288" y="5518150"/>
          <p14:tracePt t="69985" x="4967288" y="5530850"/>
          <p14:tracePt t="69994" x="4981575" y="5545138"/>
          <p14:tracePt t="70002" x="4995863" y="5559425"/>
          <p14:tracePt t="70010" x="4995863" y="5573713"/>
          <p14:tracePt t="70018" x="5010150" y="5588000"/>
          <p14:tracePt t="70026" x="5022850" y="5588000"/>
          <p14:tracePt t="70035" x="5030788" y="5602288"/>
          <p14:tracePt t="70051" x="5045075" y="5616575"/>
          <p14:tracePt t="70068" x="5059363" y="5616575"/>
          <p14:tracePt t="70084" x="5073650" y="5630863"/>
          <p14:tracePt t="70092" x="5086350" y="5630863"/>
          <p14:tracePt t="70100" x="5086350" y="5645150"/>
          <p14:tracePt t="70109" x="5100638" y="5645150"/>
          <p14:tracePt t="70117" x="5114925" y="5645150"/>
          <p14:tracePt t="70125" x="5129213" y="5645150"/>
          <p14:tracePt t="70134" x="5129213" y="5657850"/>
          <p14:tracePt t="70142" x="5143500" y="5657850"/>
          <p14:tracePt t="70150" x="5157788" y="5672138"/>
          <p14:tracePt t="70159" x="5172075" y="5672138"/>
          <p14:tracePt t="70174" x="5172075" y="5686425"/>
          <p14:tracePt t="70183" x="5186363" y="5686425"/>
          <p14:tracePt t="70191" x="5200650" y="5686425"/>
          <p14:tracePt t="70207" x="5200650" y="5700713"/>
          <p14:tracePt t="70215" x="5213350" y="5700713"/>
          <p14:tracePt t="70240" x="5227638" y="5715000"/>
          <p14:tracePt t="70256" x="5227638" y="5729288"/>
          <p14:tracePt t="70273" x="5241925" y="5729288"/>
          <p14:tracePt t="70289" x="5241925" y="5743575"/>
          <p14:tracePt t="70298" x="5256213" y="5743575"/>
          <p14:tracePt t="70421" x="5256213" y="5757863"/>
          <p14:tracePt t="70487" x="5241925" y="5757863"/>
          <p14:tracePt t="71567" x="5256213" y="5757863"/>
          <p14:tracePt t="71583" x="5270500" y="5743575"/>
          <p14:tracePt t="71592" x="5284788" y="5743575"/>
          <p14:tracePt t="71600" x="5299075" y="5743575"/>
          <p14:tracePt t="71616" x="5313363" y="5743575"/>
          <p14:tracePt t="71625" x="5334000" y="5743575"/>
          <p14:tracePt t="71633" x="5348288" y="5743575"/>
          <p14:tracePt t="71641" x="5362575" y="5729288"/>
          <p14:tracePt t="71649" x="5376863" y="5729288"/>
          <p14:tracePt t="71657" x="5391150" y="5729288"/>
          <p14:tracePt t="71666" x="5403850" y="5729288"/>
          <p14:tracePt t="71674" x="5418138" y="5729288"/>
          <p14:tracePt t="71682" x="5432425" y="5729288"/>
          <p14:tracePt t="71690" x="5446713" y="5715000"/>
          <p14:tracePt t="71698" x="5461000" y="5715000"/>
          <p14:tracePt t="71707" x="5475288" y="5715000"/>
          <p14:tracePt t="71715" x="5489575" y="5715000"/>
          <p14:tracePt t="71723" x="5518150" y="5700713"/>
          <p14:tracePt t="71731" x="5530850" y="5700713"/>
          <p14:tracePt t="71739" x="5545138" y="5700713"/>
          <p14:tracePt t="71748" x="5559425" y="5686425"/>
          <p14:tracePt t="71756" x="5573713" y="5686425"/>
          <p14:tracePt t="71764" x="5588000" y="5686425"/>
          <p14:tracePt t="71772" x="5602288" y="5672138"/>
          <p14:tracePt t="71781" x="5616575" y="5672138"/>
          <p14:tracePt t="71789" x="5630863" y="5657850"/>
          <p14:tracePt t="71797" x="5637213" y="5657850"/>
          <p14:tracePt t="71805" x="5637213" y="5645150"/>
          <p14:tracePt t="71813" x="5651500" y="5645150"/>
          <p14:tracePt t="71822" x="5665788" y="5645150"/>
          <p14:tracePt t="71838" x="5680075" y="5630863"/>
          <p14:tracePt t="71855" x="5694363" y="5616575"/>
          <p14:tracePt t="71863" x="5708650" y="5616575"/>
          <p14:tracePt t="71872" x="5721350" y="5616575"/>
          <p14:tracePt t="71888" x="5735638" y="5616575"/>
          <p14:tracePt t="71896" x="5749925" y="5616575"/>
          <p14:tracePt t="71905" x="5764213" y="5616575"/>
          <p14:tracePt t="71921" x="5778500" y="5616575"/>
          <p14:tracePt t="71929" x="5807075" y="5616575"/>
          <p14:tracePt t="71937" x="5821363" y="5616575"/>
          <p14:tracePt t="71945" x="5835650" y="5616575"/>
          <p14:tracePt t="71953" x="5848350" y="5616575"/>
          <p14:tracePt t="71961" x="5862638" y="5616575"/>
          <p14:tracePt t="71970" x="5876925" y="5616575"/>
          <p14:tracePt t="71978" x="5891213" y="5616575"/>
          <p14:tracePt t="71986" x="5905500" y="5616575"/>
          <p14:tracePt t="71994" x="5919788" y="5616575"/>
          <p14:tracePt t="72003" x="5919788" y="5630863"/>
          <p14:tracePt t="72011" x="5934075" y="5630863"/>
          <p14:tracePt t="72027" x="5940425" y="5630863"/>
          <p14:tracePt t="72035" x="5954713" y="5645150"/>
          <p14:tracePt t="72060" x="5969000" y="5645150"/>
          <p14:tracePt t="72085" x="5983288" y="5645150"/>
          <p14:tracePt t="72109" x="5997575" y="5645150"/>
          <p14:tracePt t="72183" x="6011863" y="5645150"/>
          <p14:tracePt t="72216" x="6011863" y="5657850"/>
          <p14:tracePt t="72265" x="6011863" y="5672138"/>
          <p14:tracePt t="72389" x="6011863" y="5686425"/>
          <p14:tracePt t="72421" x="6011863" y="5700713"/>
          <p14:tracePt t="72454" x="6011863" y="5715000"/>
          <p14:tracePt t="72462" x="5997575" y="5715000"/>
          <p14:tracePt t="72495" x="5983288" y="5715000"/>
          <p14:tracePt t="72505" x="5983288" y="5729288"/>
          <p14:tracePt t="72536" x="5969000" y="5729288"/>
          <p14:tracePt t="72569" x="5969000" y="5743575"/>
          <p14:tracePt t="72635" x="5969000" y="5757863"/>
          <p14:tracePt t="72668" x="5969000" y="5764213"/>
          <p14:tracePt t="72692" x="5969000" y="5778500"/>
          <p14:tracePt t="72725" x="5969000" y="5792788"/>
          <p14:tracePt t="72750" x="5969000" y="5807075"/>
          <p14:tracePt t="72898" x="5954713" y="5807075"/>
          <p14:tracePt t="72906" x="5954713" y="5821363"/>
          <p14:tracePt t="72988" x="5969000" y="5821363"/>
          <p14:tracePt t="73021" x="5983288" y="5821363"/>
          <p14:tracePt t="73054" x="5997575" y="5821363"/>
          <p14:tracePt t="73087" x="6011863" y="5821363"/>
          <p14:tracePt t="73144" x="6026150" y="5821363"/>
          <p14:tracePt t="73186" x="6026150" y="5807075"/>
          <p14:tracePt t="73268" x="6026150" y="5792788"/>
          <p14:tracePt t="73424" x="6026150" y="5778500"/>
          <p14:tracePt t="73473" x="6026150" y="5764213"/>
          <p14:tracePt t="73514" x="6026150" y="5757863"/>
          <p14:tracePt t="73744" x="6026150" y="5764213"/>
          <p14:tracePt t="73925" x="6038850" y="5764213"/>
          <p14:tracePt t="74089" x="6053138" y="5764213"/>
          <p14:tracePt t="74213" x="6067425" y="5764213"/>
          <p14:tracePt t="74254" x="6081713" y="5764213"/>
          <p14:tracePt t="74287" x="6096000" y="5764213"/>
          <p14:tracePt t="74295" x="6110288" y="5764213"/>
          <p14:tracePt t="74303" x="6138863" y="5764213"/>
          <p14:tracePt t="74311" x="6153150" y="5757863"/>
          <p14:tracePt t="74319" x="6180138" y="5757863"/>
          <p14:tracePt t="74328" x="6223000" y="5757863"/>
          <p14:tracePt t="74336" x="6237288" y="5757863"/>
          <p14:tracePt t="74344" x="6286500" y="5743575"/>
          <p14:tracePt t="74352" x="6300788" y="5743575"/>
          <p14:tracePt t="74360" x="6329363" y="5743575"/>
          <p14:tracePt t="74369" x="6370638" y="5743575"/>
          <p14:tracePt t="74377" x="6399213" y="5743575"/>
          <p14:tracePt t="74385" x="6427788" y="5743575"/>
          <p14:tracePt t="74393" x="6456363" y="5743575"/>
          <p14:tracePt t="74402" x="6497638" y="5729288"/>
          <p14:tracePt t="74410" x="6526213" y="5729288"/>
          <p14:tracePt t="74418" x="6554788" y="5729288"/>
          <p14:tracePt t="74426" x="6575425" y="5729288"/>
          <p14:tracePt t="74434" x="6604000" y="5729288"/>
          <p14:tracePt t="74443" x="6632575" y="5729288"/>
          <p14:tracePt t="74451" x="6646863" y="5729288"/>
          <p14:tracePt t="74459" x="6673850" y="5729288"/>
          <p14:tracePt t="74467" x="6688138" y="5729288"/>
          <p14:tracePt t="74475" x="6702425" y="5729288"/>
          <p14:tracePt t="74484" x="6716713" y="5729288"/>
          <p14:tracePt t="74492" x="6731000" y="5729288"/>
          <p14:tracePt t="74500" x="6745288" y="5729288"/>
          <p14:tracePt t="74509" x="6745288" y="5743575"/>
          <p14:tracePt t="74525" x="6759575" y="5743575"/>
          <p14:tracePt t="74533" x="6759575" y="5757863"/>
          <p14:tracePt t="74796" x="6773863" y="5757863"/>
          <p14:tracePt t="74804" x="6800850" y="5757863"/>
          <p14:tracePt t="74812" x="6815138" y="5757863"/>
          <p14:tracePt t="74821" x="6843713" y="5757863"/>
          <p14:tracePt t="74829" x="6878638" y="5743575"/>
          <p14:tracePt t="74837" x="6921500" y="5729288"/>
          <p14:tracePt t="74845" x="6978650" y="5729288"/>
          <p14:tracePt t="74854" x="6991350" y="5729288"/>
          <p14:tracePt t="74862" x="7034213" y="5729288"/>
          <p14:tracePt t="74870" x="7077075" y="5729288"/>
          <p14:tracePt t="74878" x="7118350" y="5715000"/>
          <p14:tracePt t="74886" x="7146925" y="5715000"/>
          <p14:tracePt t="74895" x="7169150" y="5715000"/>
          <p14:tracePt t="74903" x="7196138" y="5715000"/>
          <p14:tracePt t="74911" x="7210425" y="5715000"/>
          <p14:tracePt t="74919" x="7224713" y="5715000"/>
          <p14:tracePt t="74927" x="7239000" y="5715000"/>
          <p14:tracePt t="74936" x="7253288" y="5715000"/>
          <p14:tracePt t="74944" x="7267575" y="5715000"/>
          <p14:tracePt t="74960" x="7281863" y="5715000"/>
          <p14:tracePt t="74993" x="7296150" y="5729288"/>
          <p14:tracePt t="75067" x="7296150" y="5715000"/>
          <p14:tracePt t="75092" x="7296150" y="5700713"/>
          <p14:tracePt t="75116" x="7296150" y="5686425"/>
          <p14:tracePt t="75149" x="7296150" y="5672138"/>
          <p14:tracePt t="75166" x="7308850" y="5672138"/>
          <p14:tracePt t="75182" x="7323138" y="5672138"/>
          <p14:tracePt t="75199" x="7337425" y="5672138"/>
          <p14:tracePt t="75207" x="7351713" y="5672138"/>
          <p14:tracePt t="75215" x="7366000" y="5672138"/>
          <p14:tracePt t="75223" x="7380288" y="5657850"/>
          <p14:tracePt t="75231" x="7408863" y="5657850"/>
          <p14:tracePt t="75240" x="7435850" y="5657850"/>
          <p14:tracePt t="75248" x="7450138" y="5657850"/>
          <p14:tracePt t="75256" x="7472363" y="5657850"/>
          <p14:tracePt t="75264" x="7486650" y="5657850"/>
          <p14:tracePt t="75272" x="7513638" y="5657850"/>
          <p14:tracePt t="75281" x="7542213" y="5657850"/>
          <p14:tracePt t="75289" x="7570788" y="5657850"/>
          <p14:tracePt t="75297" x="7585075" y="5657850"/>
          <p14:tracePt t="75305" x="7613650" y="5657850"/>
          <p14:tracePt t="75314" x="7640638" y="5657850"/>
          <p14:tracePt t="75322" x="7654925" y="5657850"/>
          <p14:tracePt t="75330" x="7683500" y="5657850"/>
          <p14:tracePt t="75338" x="7697788" y="5657850"/>
          <p14:tracePt t="75346" x="7726363" y="5657850"/>
          <p14:tracePt t="75355" x="7740650" y="5657850"/>
          <p14:tracePt t="75363" x="7753350" y="5657850"/>
          <p14:tracePt t="75371" x="7775575" y="5657850"/>
          <p14:tracePt t="75379" x="7789863" y="5657850"/>
          <p14:tracePt t="75388" x="7804150" y="5657850"/>
          <p14:tracePt t="75396" x="7816850" y="5657850"/>
          <p14:tracePt t="75404" x="7831138" y="5657850"/>
          <p14:tracePt t="75412" x="7845425" y="5657850"/>
          <p14:tracePt t="75420" x="7859713" y="5657850"/>
          <p14:tracePt t="75437" x="7874000" y="5657850"/>
          <p14:tracePt t="75445" x="7888288" y="5657850"/>
          <p14:tracePt t="75453" x="7902575" y="5657850"/>
          <p14:tracePt t="75478" x="7916863" y="5672138"/>
          <p14:tracePt t="75519" x="7931150" y="5672138"/>
          <p14:tracePt t="75568" x="7931150" y="5686425"/>
          <p14:tracePt t="75823" x="7943850" y="5686425"/>
          <p14:tracePt t="75831" x="7972425" y="5686425"/>
          <p14:tracePt t="75839" x="8015288" y="5672138"/>
          <p14:tracePt t="75848" x="8058150" y="5657850"/>
          <p14:tracePt t="75856" x="8070850" y="5657850"/>
          <p14:tracePt t="75864" x="8107363" y="5657850"/>
          <p14:tracePt t="75872" x="8148638" y="5645150"/>
          <p14:tracePt t="75880" x="8191500" y="5645150"/>
          <p14:tracePt t="75889" x="8234363" y="5630863"/>
          <p14:tracePt t="75897" x="8275638" y="5630863"/>
          <p14:tracePt t="75905" x="8304213" y="5630863"/>
          <p14:tracePt t="75913" x="8332788" y="5630863"/>
          <p14:tracePt t="75922" x="8361363" y="5630863"/>
          <p14:tracePt t="75930" x="8396288" y="5616575"/>
          <p14:tracePt t="75938" x="8410575" y="5616575"/>
          <p14:tracePt t="75946" x="8439150" y="5616575"/>
          <p14:tracePt t="75955" x="8466138" y="5616575"/>
          <p14:tracePt t="75963" x="8494713" y="5616575"/>
          <p14:tracePt t="75971" x="8509000" y="5616575"/>
          <p14:tracePt t="75979" x="8523288" y="5616575"/>
          <p14:tracePt t="75987" x="8537575" y="5602288"/>
          <p14:tracePt t="75996" x="8551863" y="5602288"/>
          <p14:tracePt t="76004" x="8566150" y="5602288"/>
          <p14:tracePt t="76012" x="8578850" y="5602288"/>
          <p14:tracePt t="76020" x="8593138" y="5602288"/>
          <p14:tracePt t="76037" x="8607425" y="5602288"/>
          <p14:tracePt t="76053" x="8621713" y="5602288"/>
          <p14:tracePt t="76069" x="8636000" y="5602288"/>
          <p14:tracePt t="76086" x="8650288" y="5602288"/>
          <p14:tracePt t="76102" x="8664575" y="5602288"/>
          <p14:tracePt t="76111" x="8678863" y="5602288"/>
          <p14:tracePt t="76127" x="8685213" y="5602288"/>
          <p14:tracePt t="76135" x="8699500" y="5602288"/>
          <p14:tracePt t="76152" x="8713788" y="5602288"/>
          <p14:tracePt t="76168" x="8728075" y="5602288"/>
          <p14:tracePt t="76193" x="8742363" y="5602288"/>
          <p14:tracePt t="76234" x="8756650" y="5602288"/>
          <p14:tracePt t="76258" x="8756650" y="5616575"/>
          <p14:tracePt t="76332" x="8756650" y="5630863"/>
          <p14:tracePt t="76546" x="8742363" y="5630863"/>
          <p14:tracePt t="76661" x="8728075" y="5630863"/>
          <p14:tracePt t="76686" x="8713788" y="5630863"/>
          <p14:tracePt t="76710" x="8699500" y="5630863"/>
          <p14:tracePt t="76719" x="8685213" y="5630863"/>
          <p14:tracePt t="76727" x="8678863" y="5630863"/>
          <p14:tracePt t="76735" x="8664575" y="5645150"/>
          <p14:tracePt t="76743" x="8650288" y="5645150"/>
          <p14:tracePt t="76751" x="8636000" y="5645150"/>
          <p14:tracePt t="76760" x="8621713" y="5645150"/>
          <p14:tracePt t="76768" x="8593138" y="5645150"/>
          <p14:tracePt t="76776" x="8566150" y="5645150"/>
          <p14:tracePt t="76784" x="8523288" y="5657850"/>
          <p14:tracePt t="76792" x="8494713" y="5657850"/>
          <p14:tracePt t="76801" x="8451850" y="5657850"/>
          <p14:tracePt t="76809" x="8396288" y="5672138"/>
          <p14:tracePt t="76817" x="8361363" y="5672138"/>
          <p14:tracePt t="76825" x="8304213" y="5686425"/>
          <p14:tracePt t="76834" x="8248650" y="5700713"/>
          <p14:tracePt t="76842" x="8191500" y="5700713"/>
          <p14:tracePt t="76850" x="8134350" y="5715000"/>
          <p14:tracePt t="76859" x="8093075" y="5715000"/>
          <p14:tracePt t="76867" x="8070850" y="5715000"/>
          <p14:tracePt t="76875" x="8001000" y="5729288"/>
          <p14:tracePt t="76884" x="7972425" y="5743575"/>
          <p14:tracePt t="76892" x="7931150" y="5743575"/>
          <p14:tracePt t="76899" x="7888288" y="5743575"/>
          <p14:tracePt t="76907" x="7859713" y="5743575"/>
          <p14:tracePt t="76916" x="7816850" y="5757863"/>
          <p14:tracePt t="76924" x="7789863" y="5757863"/>
          <p14:tracePt t="76932" x="7767638" y="5757863"/>
          <p14:tracePt t="76940" x="7740650" y="5757863"/>
          <p14:tracePt t="76949" x="7712075" y="5757863"/>
          <p14:tracePt t="76957" x="7683500" y="5757863"/>
          <p14:tracePt t="76965" x="7654925" y="5757863"/>
          <p14:tracePt t="76973" x="7626350" y="5757863"/>
          <p14:tracePt t="76981" x="7613650" y="5757863"/>
          <p14:tracePt t="76990" x="7599363" y="5757863"/>
          <p14:tracePt t="76998" x="7570788" y="5757863"/>
          <p14:tracePt t="77006" x="7556500" y="5757863"/>
          <p14:tracePt t="77014" x="7542213" y="5757863"/>
          <p14:tracePt t="77031" x="7527925" y="5757863"/>
          <p14:tracePt t="77039" x="7513638" y="5757863"/>
          <p14:tracePt t="77047" x="7513638" y="5764213"/>
          <p14:tracePt t="77055" x="7499350" y="5764213"/>
          <p14:tracePt t="77072" x="7486650" y="5764213"/>
          <p14:tracePt t="77080" x="7472363" y="5764213"/>
          <p14:tracePt t="77088" x="7450138" y="5778500"/>
          <p14:tracePt t="77096" x="7423150" y="5792788"/>
          <p14:tracePt t="77105" x="7394575" y="5792788"/>
          <p14:tracePt t="77113" x="7351713" y="5807075"/>
          <p14:tracePt t="77121" x="7296150" y="5821363"/>
          <p14:tracePt t="77129" x="7224713" y="5821363"/>
          <p14:tracePt t="77138" x="7091363" y="5835650"/>
          <p14:tracePt t="77146" x="6978650" y="5835650"/>
          <p14:tracePt t="77154" x="6858000" y="5835650"/>
          <p14:tracePt t="77162" x="6731000" y="5835650"/>
          <p14:tracePt t="77170" x="6575425" y="5835650"/>
          <p14:tracePt t="77179" x="6427788" y="5807075"/>
          <p14:tracePt t="77187" x="6272213" y="5778500"/>
          <p14:tracePt t="77195" x="6124575" y="5757863"/>
          <p14:tracePt t="77203" x="6067425" y="5743575"/>
          <p14:tracePt t="77212" x="5934075" y="5715000"/>
          <p14:tracePt t="77220" x="5835650" y="5700713"/>
          <p14:tracePt t="77228" x="5735638" y="5686425"/>
          <p14:tracePt t="77236" x="5651500" y="5657850"/>
          <p14:tracePt t="77244" x="5630863" y="5657850"/>
          <p14:tracePt t="77253" x="5559425" y="5645150"/>
          <p14:tracePt t="77261" x="5518150" y="5645150"/>
          <p14:tracePt t="77269" x="5489575" y="5630863"/>
          <p14:tracePt t="77277" x="5475288" y="5630863"/>
          <p14:tracePt t="77285" x="5461000" y="5630863"/>
          <p14:tracePt t="77294" x="5446713" y="5616575"/>
          <p14:tracePt t="77536" x="5418138" y="5616575"/>
          <p14:tracePt t="77544" x="5362575" y="5616575"/>
          <p14:tracePt t="77553" x="5299075" y="5616575"/>
          <p14:tracePt t="77561" x="5172075" y="5630863"/>
          <p14:tracePt t="77569" x="5022850" y="5645150"/>
          <p14:tracePt t="77577" x="4883150" y="5672138"/>
          <p14:tracePt t="77586" x="4719638" y="5672138"/>
          <p14:tracePt t="77594" x="4565650" y="5700713"/>
          <p14:tracePt t="77602" x="4402138" y="5715000"/>
          <p14:tracePt t="77610" x="4248150" y="5729288"/>
          <p14:tracePt t="77618" x="4176713" y="5729288"/>
          <p14:tracePt t="77626" x="4043363" y="5757863"/>
          <p14:tracePt t="77635" x="3930650" y="5764213"/>
          <p14:tracePt t="77643" x="3810000" y="5792788"/>
          <p14:tracePt t="77651" x="3683000" y="5807075"/>
          <p14:tracePt t="77659" x="3570288" y="5835650"/>
          <p14:tracePt t="77668" x="3478213" y="5862638"/>
          <p14:tracePt t="77676" x="3379788" y="5876925"/>
          <p14:tracePt t="77684" x="3281363" y="5891213"/>
          <p14:tracePt t="77692" x="3209925" y="5905500"/>
          <p14:tracePt t="77701" x="3146425" y="5905500"/>
          <p14:tracePt t="77709" x="3117850" y="5919788"/>
          <p14:tracePt t="77717" x="3062288" y="5919788"/>
          <p14:tracePt t="77726" x="3019425" y="5919788"/>
          <p14:tracePt t="77734" x="2978150" y="5934075"/>
          <p14:tracePt t="77742" x="2935288" y="5934075"/>
          <p14:tracePt t="77751" x="2906713" y="5934075"/>
          <p14:tracePt t="77759" x="2886075" y="5934075"/>
          <p14:tracePt t="77767" x="2857500" y="5934075"/>
          <p14:tracePt t="77775" x="2828925" y="5934075"/>
          <p14:tracePt t="77783" x="2814638" y="5934075"/>
          <p14:tracePt t="77791" x="2800350" y="5934075"/>
          <p14:tracePt t="77799" x="2773363" y="5934075"/>
          <p14:tracePt t="77807" x="2759075" y="5934075"/>
          <p14:tracePt t="77815" x="2744788" y="5934075"/>
          <p14:tracePt t="77832" x="2730500" y="5934075"/>
          <p14:tracePt t="77840" x="2716213" y="5934075"/>
          <p14:tracePt t="77848" x="2701925" y="5948363"/>
          <p14:tracePt t="77873" x="2687638" y="5948363"/>
          <p14:tracePt t="77930" x="2687638" y="5962650"/>
          <p14:tracePt t="77955" x="2673350" y="5962650"/>
          <p14:tracePt t="78004" x="2673350" y="5948363"/>
          <p14:tracePt t="78013" x="2687638" y="5948363"/>
          <p14:tracePt t="78021" x="2687638" y="5934075"/>
          <p14:tracePt t="78029" x="2716213" y="5934075"/>
          <p14:tracePt t="78037" x="2730500" y="5919788"/>
          <p14:tracePt t="78045" x="2744788" y="5919788"/>
          <p14:tracePt t="78054" x="2759075" y="5905500"/>
          <p14:tracePt t="78062" x="2773363" y="5905500"/>
          <p14:tracePt t="78070" x="2787650" y="5905500"/>
          <p14:tracePt t="78078" x="2800350" y="5905500"/>
          <p14:tracePt t="78086" x="2814638" y="5905500"/>
          <p14:tracePt t="78095" x="2828925" y="5905500"/>
          <p14:tracePt t="78103" x="2843213" y="5905500"/>
          <p14:tracePt t="78111" x="2857500" y="5905500"/>
          <p14:tracePt t="78119" x="2871788" y="5905500"/>
          <p14:tracePt t="78128" x="2886075" y="5905500"/>
          <p14:tracePt t="78136" x="2892425" y="5905500"/>
          <p14:tracePt t="78144" x="2906713" y="5905500"/>
          <p14:tracePt t="78152" x="2921000" y="5905500"/>
          <p14:tracePt t="78160" x="2949575" y="5905500"/>
          <p14:tracePt t="78177" x="2978150" y="5905500"/>
          <p14:tracePt t="78185" x="2990850" y="5905500"/>
          <p14:tracePt t="78193" x="3005138" y="5905500"/>
          <p14:tracePt t="78202" x="3019425" y="5905500"/>
          <p14:tracePt t="78210" x="3033713" y="5905500"/>
          <p14:tracePt t="78218" x="3048000" y="5905500"/>
          <p14:tracePt t="78226" x="3062288" y="5905500"/>
          <p14:tracePt t="78234" x="3076575" y="5905500"/>
          <p14:tracePt t="78243" x="3090863" y="5905500"/>
          <p14:tracePt t="78251" x="3105150" y="5905500"/>
          <p14:tracePt t="78267" x="3117850" y="5905500"/>
          <p14:tracePt t="78275" x="3132138" y="5905500"/>
          <p14:tracePt t="78292" x="3146425" y="5905500"/>
          <p14:tracePt t="78300" x="3160713" y="5905500"/>
          <p14:tracePt t="78309" x="3175000" y="5905500"/>
          <p14:tracePt t="78317" x="3189288" y="5905500"/>
          <p14:tracePt t="78325" x="3203575" y="5905500"/>
          <p14:tracePt t="78334" x="3209925" y="5905500"/>
          <p14:tracePt t="78342" x="3224213" y="5905500"/>
          <p14:tracePt t="78350" x="3238500" y="5905500"/>
          <p14:tracePt t="78357" x="3252788" y="5905500"/>
          <p14:tracePt t="78366" x="3267075" y="5905500"/>
          <p14:tracePt t="78382" x="3281363" y="5905500"/>
          <p14:tracePt t="78390" x="3295650" y="5905500"/>
          <p14:tracePt t="78399" x="3308350" y="5905500"/>
          <p14:tracePt t="78415" x="3322638" y="5905500"/>
          <p14:tracePt t="78423" x="3336925" y="5905500"/>
          <p14:tracePt t="78432" x="3351213" y="5905500"/>
          <p14:tracePt t="78440" x="3365500" y="5905500"/>
          <p14:tracePt t="78448" x="3379788" y="5905500"/>
          <p14:tracePt t="78456" x="3408363" y="5891213"/>
          <p14:tracePt t="78464" x="3422650" y="5891213"/>
          <p14:tracePt t="78473" x="3463925" y="5876925"/>
          <p14:tracePt t="78481" x="3506788" y="5876925"/>
          <p14:tracePt t="78489" x="3527425" y="5876925"/>
          <p14:tracePt t="78497" x="3570288" y="5862638"/>
          <p14:tracePt t="78506" x="3584575" y="5862638"/>
          <p14:tracePt t="78514" x="3654425" y="5848350"/>
          <p14:tracePt t="78522" x="3697288" y="5848350"/>
          <p14:tracePt t="78530" x="3740150" y="5848350"/>
          <p14:tracePt t="78538" x="3781425" y="5835650"/>
          <p14:tracePt t="78547" x="3810000" y="5835650"/>
          <p14:tracePt t="78555" x="3830638" y="5835650"/>
          <p14:tracePt t="78563" x="3902075" y="5821363"/>
          <p14:tracePt t="78571" x="3943350" y="5821363"/>
          <p14:tracePt t="78579" x="3986213" y="5807075"/>
          <p14:tracePt t="78588" x="4029075" y="5807075"/>
          <p14:tracePt t="78596" x="4070350" y="5792788"/>
          <p14:tracePt t="78604" x="4113213" y="5792788"/>
          <p14:tracePt t="78612" x="4148138" y="5792788"/>
          <p14:tracePt t="78621" x="4191000" y="5792788"/>
          <p14:tracePt t="78629" x="4233863" y="5792788"/>
          <p14:tracePt t="78637" x="4289425" y="5792788"/>
          <p14:tracePt t="78645" x="4332288" y="5792788"/>
          <p14:tracePt t="78653" x="4387850" y="5792788"/>
          <p14:tracePt t="78662" x="4438650" y="5792788"/>
          <p14:tracePt t="78670" x="4494213" y="5792788"/>
          <p14:tracePt t="78678" x="4565650" y="5792788"/>
          <p14:tracePt t="78686" x="4621213" y="5792788"/>
          <p14:tracePt t="78694" x="4678363" y="5792788"/>
          <p14:tracePt t="78703" x="4727575" y="5807075"/>
          <p14:tracePt t="78711" x="4783138" y="5807075"/>
          <p14:tracePt t="78719" x="4840288" y="5821363"/>
          <p14:tracePt t="78727" x="4895850" y="5821363"/>
          <p14:tracePt t="78736" x="4953000" y="5835650"/>
          <p14:tracePt t="78744" x="4995863" y="5848350"/>
          <p14:tracePt t="78752" x="5045075" y="5848350"/>
          <p14:tracePt t="78760" x="5059363" y="5848350"/>
          <p14:tracePt t="78768" x="5100638" y="5862638"/>
          <p14:tracePt t="78777" x="5143500" y="5862638"/>
          <p14:tracePt t="78785" x="5172075" y="5876925"/>
          <p14:tracePt t="78793" x="5200650" y="5876925"/>
          <p14:tracePt t="78801" x="5213350" y="5876925"/>
          <p14:tracePt t="78810" x="5227638" y="5876925"/>
          <p14:tracePt t="78818" x="5241925" y="5891213"/>
          <p14:tracePt t="78826" x="5256213" y="5891213"/>
          <p14:tracePt t="79171" x="5256213" y="5862638"/>
          <p14:tracePt t="79179" x="5256213" y="5715000"/>
          <p14:tracePt t="79187" x="5299075" y="5489575"/>
          <p14:tracePt t="79196" x="5362575" y="5051425"/>
          <p14:tracePt t="79204" x="5446713" y="4459288"/>
          <p14:tracePt t="79212" x="5518150" y="3740150"/>
          <p14:tracePt t="79220" x="5602288" y="2927350"/>
          <p14:tracePt t="79229" x="5637213" y="2066925"/>
          <p14:tracePt t="79237" x="5680075" y="1171575"/>
          <p14:tracePt t="79245" x="5694363" y="247650"/>
        </p14:tracePtLst>
      </p14:laserTrace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771F75-5D1F-97EB-2B36-9504BAB5DB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BA285F-72F4-0A17-7B8B-45C2181E748B}"/>
              </a:ext>
            </a:extLst>
          </p:cNvPr>
          <p:cNvSpPr>
            <a:spLocks noGrp="1"/>
          </p:cNvSpPr>
          <p:nvPr>
            <p:ph type="title"/>
          </p:nvPr>
        </p:nvSpPr>
        <p:spPr/>
        <p:txBody>
          <a:bodyPr/>
          <a:lstStyle/>
          <a:p>
            <a:r>
              <a:rPr lang="en-CA" dirty="0"/>
              <a:t>Experimental Results</a:t>
            </a:r>
          </a:p>
        </p:txBody>
      </p:sp>
      <p:sp>
        <p:nvSpPr>
          <p:cNvPr id="6" name="Content Placeholder 5">
            <a:extLst>
              <a:ext uri="{FF2B5EF4-FFF2-40B4-BE49-F238E27FC236}">
                <a16:creationId xmlns:a16="http://schemas.microsoft.com/office/drawing/2014/main" id="{3A7EE26A-1A92-57DB-B6EA-C6517B210C6C}"/>
              </a:ext>
            </a:extLst>
          </p:cNvPr>
          <p:cNvSpPr>
            <a:spLocks noGrp="1"/>
          </p:cNvSpPr>
          <p:nvPr>
            <p:ph idx="1"/>
          </p:nvPr>
        </p:nvSpPr>
        <p:spPr>
          <a:xfrm>
            <a:off x="700635" y="1706068"/>
            <a:ext cx="10691264" cy="1031847"/>
          </a:xfrm>
        </p:spPr>
        <p:txBody>
          <a:bodyPr/>
          <a:lstStyle/>
          <a:p>
            <a:pPr marL="0" indent="0">
              <a:buNone/>
            </a:pPr>
            <a:r>
              <a:rPr lang="en-CA" dirty="0"/>
              <a:t>Qualitative Results:</a:t>
            </a:r>
          </a:p>
        </p:txBody>
      </p:sp>
      <p:pic>
        <p:nvPicPr>
          <p:cNvPr id="7" name="Picture 6" descr="A person sitting on a bench&#10;&#10;AI-generated content may be incorrect.">
            <a:extLst>
              <a:ext uri="{FF2B5EF4-FFF2-40B4-BE49-F238E27FC236}">
                <a16:creationId xmlns:a16="http://schemas.microsoft.com/office/drawing/2014/main" id="{7C633DAC-978D-D025-C6D5-C4EA2D3DC867}"/>
              </a:ext>
            </a:extLst>
          </p:cNvPr>
          <p:cNvPicPr>
            <a:picLocks noChangeAspect="1"/>
          </p:cNvPicPr>
          <p:nvPr/>
        </p:nvPicPr>
        <p:blipFill>
          <a:blip r:embed="rId5">
            <a:extLst>
              <a:ext uri="{28A0092B-C50C-407E-A947-70E740481C1C}">
                <a14:useLocalDpi xmlns:a14="http://schemas.microsoft.com/office/drawing/2010/main" val="0"/>
              </a:ext>
            </a:extLst>
          </a:blip>
          <a:srcRect t="18674" r="23539"/>
          <a:stretch>
            <a:fillRect/>
          </a:stretch>
        </p:blipFill>
        <p:spPr>
          <a:xfrm>
            <a:off x="1242061" y="2221991"/>
            <a:ext cx="2798893" cy="2762635"/>
          </a:xfrm>
          <a:prstGeom prst="rect">
            <a:avLst/>
          </a:prstGeom>
        </p:spPr>
      </p:pic>
      <p:pic>
        <p:nvPicPr>
          <p:cNvPr id="9" name="Picture 8">
            <a:extLst>
              <a:ext uri="{FF2B5EF4-FFF2-40B4-BE49-F238E27FC236}">
                <a16:creationId xmlns:a16="http://schemas.microsoft.com/office/drawing/2014/main" id="{A116E528-11D5-CE18-41AA-F90E4EE7A045}"/>
              </a:ext>
            </a:extLst>
          </p:cNvPr>
          <p:cNvPicPr>
            <a:picLocks noChangeAspect="1"/>
          </p:cNvPicPr>
          <p:nvPr/>
        </p:nvPicPr>
        <p:blipFill>
          <a:blip r:embed="rId6"/>
          <a:srcRect l="3356" t="2210" r="975"/>
          <a:stretch>
            <a:fillRect/>
          </a:stretch>
        </p:blipFill>
        <p:spPr>
          <a:xfrm>
            <a:off x="7132321" y="2148265"/>
            <a:ext cx="2757433" cy="2762635"/>
          </a:xfrm>
          <a:prstGeom prst="rect">
            <a:avLst/>
          </a:prstGeom>
        </p:spPr>
      </p:pic>
      <p:sp>
        <p:nvSpPr>
          <p:cNvPr id="10" name="Content Placeholder 5">
            <a:extLst>
              <a:ext uri="{FF2B5EF4-FFF2-40B4-BE49-F238E27FC236}">
                <a16:creationId xmlns:a16="http://schemas.microsoft.com/office/drawing/2014/main" id="{AA640EAF-1DF8-42A7-5735-47266090E0AE}"/>
              </a:ext>
            </a:extLst>
          </p:cNvPr>
          <p:cNvSpPr txBox="1">
            <a:spLocks/>
          </p:cNvSpPr>
          <p:nvPr/>
        </p:nvSpPr>
        <p:spPr>
          <a:xfrm>
            <a:off x="814935" y="5074108"/>
            <a:ext cx="5098185" cy="1031847"/>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300"/>
              </a:spcBef>
              <a:buNone/>
            </a:pPr>
            <a:r>
              <a:rPr lang="en-CA" b="1" dirty="0"/>
              <a:t>Baseline (beam=3)</a:t>
            </a:r>
            <a:r>
              <a:rPr lang="en-CA" dirty="0"/>
              <a:t>: “A man sitting on a street with a city street”</a:t>
            </a:r>
          </a:p>
          <a:p>
            <a:pPr marL="0" indent="0">
              <a:lnSpc>
                <a:spcPct val="120000"/>
              </a:lnSpc>
              <a:spcBef>
                <a:spcPts val="300"/>
              </a:spcBef>
              <a:buNone/>
            </a:pPr>
            <a:r>
              <a:rPr lang="en-CA" b="1" dirty="0"/>
              <a:t>Ours (beam=3)</a:t>
            </a:r>
            <a:r>
              <a:rPr lang="en-CA" dirty="0"/>
              <a:t>: </a:t>
            </a:r>
            <a:r>
              <a:rPr lang="en-US" dirty="0"/>
              <a:t>“A group of people waiting in a city street”</a:t>
            </a:r>
            <a:endParaRPr lang="en-CA" dirty="0"/>
          </a:p>
          <a:p>
            <a:pPr marL="0" indent="0">
              <a:lnSpc>
                <a:spcPct val="120000"/>
              </a:lnSpc>
              <a:spcBef>
                <a:spcPts val="300"/>
              </a:spcBef>
              <a:buFont typeface="Arial" panose="020B0604020202020204" pitchFamily="34" charset="0"/>
              <a:buNone/>
            </a:pPr>
            <a:r>
              <a:rPr lang="en-CA" b="1" dirty="0"/>
              <a:t>Ground Truth</a:t>
            </a:r>
            <a:r>
              <a:rPr lang="en-CA" dirty="0"/>
              <a:t>: “A woman sitting on a bench and a woman standing waiting for the bus”</a:t>
            </a:r>
          </a:p>
        </p:txBody>
      </p:sp>
      <p:sp>
        <p:nvSpPr>
          <p:cNvPr id="11" name="Content Placeholder 5">
            <a:extLst>
              <a:ext uri="{FF2B5EF4-FFF2-40B4-BE49-F238E27FC236}">
                <a16:creationId xmlns:a16="http://schemas.microsoft.com/office/drawing/2014/main" id="{D3A83FDC-5FB7-459E-3E7B-03893E669721}"/>
              </a:ext>
            </a:extLst>
          </p:cNvPr>
          <p:cNvSpPr txBox="1">
            <a:spLocks/>
          </p:cNvSpPr>
          <p:nvPr/>
        </p:nvSpPr>
        <p:spPr>
          <a:xfrm>
            <a:off x="6096000" y="4984626"/>
            <a:ext cx="5737860" cy="1031847"/>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300"/>
              </a:spcBef>
              <a:buNone/>
            </a:pPr>
            <a:r>
              <a:rPr lang="en-CA" b="1" dirty="0"/>
              <a:t>Baseline (beam=3)</a:t>
            </a:r>
            <a:r>
              <a:rPr lang="en-CA" dirty="0"/>
              <a:t>: “</a:t>
            </a:r>
            <a:r>
              <a:rPr lang="en-US" dirty="0"/>
              <a:t>a kitchen with </a:t>
            </a:r>
            <a:r>
              <a:rPr lang="en-US" dirty="0" err="1"/>
              <a:t>astove</a:t>
            </a:r>
            <a:r>
              <a:rPr lang="en-US" dirty="0"/>
              <a:t> and a sink</a:t>
            </a:r>
            <a:r>
              <a:rPr lang="en-CA" dirty="0"/>
              <a:t>”</a:t>
            </a:r>
          </a:p>
          <a:p>
            <a:pPr marL="0" indent="0">
              <a:lnSpc>
                <a:spcPct val="120000"/>
              </a:lnSpc>
              <a:spcBef>
                <a:spcPts val="300"/>
              </a:spcBef>
              <a:buNone/>
            </a:pPr>
            <a:r>
              <a:rPr lang="en-CA" b="1" dirty="0"/>
              <a:t>Ours (beam=3)</a:t>
            </a:r>
            <a:r>
              <a:rPr lang="en-CA" dirty="0"/>
              <a:t>: </a:t>
            </a:r>
            <a:r>
              <a:rPr lang="en-US" dirty="0"/>
              <a:t>“a computer desk with a monitor and a chair”</a:t>
            </a:r>
            <a:endParaRPr lang="en-CA" dirty="0"/>
          </a:p>
          <a:p>
            <a:pPr marL="0" indent="0">
              <a:lnSpc>
                <a:spcPct val="120000"/>
              </a:lnSpc>
              <a:spcBef>
                <a:spcPts val="300"/>
              </a:spcBef>
              <a:buNone/>
            </a:pPr>
            <a:r>
              <a:rPr lang="en-CA" b="1" dirty="0"/>
              <a:t>Ground Truth</a:t>
            </a:r>
            <a:r>
              <a:rPr lang="en-CA" dirty="0"/>
              <a:t>: “</a:t>
            </a:r>
            <a:r>
              <a:rPr lang="en-US" dirty="0"/>
              <a:t>an office cubicle with four different types of computers</a:t>
            </a:r>
            <a:r>
              <a:rPr lang="en-CA" dirty="0"/>
              <a:t>”</a:t>
            </a:r>
          </a:p>
        </p:txBody>
      </p:sp>
      <p:pic>
        <p:nvPicPr>
          <p:cNvPr id="15" name="Audio 14">
            <a:extLst>
              <a:ext uri="{FF2B5EF4-FFF2-40B4-BE49-F238E27FC236}">
                <a16:creationId xmlns:a16="http://schemas.microsoft.com/office/drawing/2014/main" id="{2EB159B5-56B3-CFEB-02AF-0C0D9604748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66840901"/>
      </p:ext>
    </p:extLst>
  </p:cSld>
  <p:clrMapOvr>
    <a:masterClrMapping/>
  </p:clrMapOvr>
  <mc:AlternateContent xmlns:mc="http://schemas.openxmlformats.org/markup-compatibility/2006">
    <mc:Choice xmlns:p14="http://schemas.microsoft.com/office/powerpoint/2010/main" Requires="p14">
      <p:transition spd="slow" p14:dur="2000" advTm="99381"/>
    </mc:Choice>
    <mc:Fallback>
      <p:transition spd="slow" advTm="99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extLst>
    <p:ext uri="{3A86A75C-4F4B-4683-9AE1-C65F6400EC91}">
      <p14:laserTraceLst xmlns:p14="http://schemas.microsoft.com/office/powerpoint/2010/main">
        <p14:tracePtLst>
          <p14:tracePt t="2091" x="4606925" y="6667500"/>
          <p14:tracePt t="2102" x="4621213" y="6511925"/>
          <p14:tracePt t="2107" x="4649788" y="6378575"/>
          <p14:tracePt t="2115" x="4649788" y="6223000"/>
          <p14:tracePt t="2123" x="4664075" y="6153150"/>
          <p14:tracePt t="2131" x="4678363" y="5919788"/>
          <p14:tracePt t="2139" x="4692650" y="5764213"/>
          <p14:tracePt t="2147" x="4705350" y="5616575"/>
          <p14:tracePt t="2155" x="4705350" y="5461000"/>
          <p14:tracePt t="2163" x="4719638" y="5313363"/>
          <p14:tracePt t="2172" x="4719638" y="5143500"/>
          <p14:tracePt t="2180" x="4719638" y="4981575"/>
          <p14:tracePt t="2188" x="4719638" y="4819650"/>
          <p14:tracePt t="2196" x="4719638" y="4635500"/>
          <p14:tracePt t="2204" x="4719638" y="4473575"/>
          <p14:tracePt t="2213" x="4719638" y="4303713"/>
          <p14:tracePt t="2221" x="4719638" y="4156075"/>
          <p14:tracePt t="2229" x="4719638" y="4084638"/>
          <p14:tracePt t="2237" x="4705350" y="3957638"/>
          <p14:tracePt t="2245" x="4692650" y="3852863"/>
          <p14:tracePt t="2254" x="4678363" y="3740150"/>
          <p14:tracePt t="2262" x="4678363" y="3640138"/>
          <p14:tracePt t="2270" x="4664075" y="3576638"/>
          <p14:tracePt t="2278" x="4649788" y="3506788"/>
          <p14:tracePt t="2287" x="4635500" y="3449638"/>
          <p14:tracePt t="2295" x="4621213" y="3394075"/>
          <p14:tracePt t="2303" x="4621213" y="3365500"/>
          <p14:tracePt t="2311" x="4621213" y="3308350"/>
          <p14:tracePt t="2319" x="4606925" y="3273425"/>
          <p14:tracePt t="2328" x="4606925" y="3244850"/>
          <p14:tracePt t="2336" x="4606925" y="3203575"/>
          <p14:tracePt t="2344" x="4606925" y="3175000"/>
          <p14:tracePt t="2352" x="4606925" y="3160713"/>
          <p14:tracePt t="2361" x="4606925" y="3146425"/>
          <p14:tracePt t="2369" x="4606925" y="3132138"/>
          <p14:tracePt t="2377" x="4606925" y="3117850"/>
          <p14:tracePt t="2648" x="4606925" y="3076575"/>
          <p14:tracePt t="2656" x="4649788" y="2990850"/>
          <p14:tracePt t="2665" x="4678363" y="2963863"/>
          <p14:tracePt t="2673" x="4705350" y="2886075"/>
          <p14:tracePt t="2681" x="4741863" y="2814638"/>
          <p14:tracePt t="2689" x="4783138" y="2730500"/>
          <p14:tracePt t="2698" x="4811713" y="2673350"/>
          <p14:tracePt t="2706" x="4854575" y="2609850"/>
          <p14:tracePt t="2714" x="4883150" y="2540000"/>
          <p14:tracePt t="2722" x="4910138" y="2497138"/>
          <p14:tracePt t="2730" x="4910138" y="2470150"/>
          <p14:tracePt t="2738" x="4924425" y="2427288"/>
          <p14:tracePt t="2747" x="4938713" y="2398713"/>
          <p14:tracePt t="2755" x="4953000" y="2370138"/>
          <p14:tracePt t="2763" x="4953000" y="2343150"/>
          <p14:tracePt t="2772" x="4953000" y="2320925"/>
          <p14:tracePt t="2780" x="4953000" y="2306638"/>
          <p14:tracePt t="2788" x="4953000" y="2292350"/>
          <p14:tracePt t="2796" x="4953000" y="2279650"/>
          <p14:tracePt t="2804" x="4953000" y="2265363"/>
          <p14:tracePt t="2812" x="4953000" y="2251075"/>
          <p14:tracePt t="2821" x="4953000" y="2236788"/>
          <p14:tracePt t="2837" x="4953000" y="2222500"/>
          <p14:tracePt t="2853" x="4953000" y="2208213"/>
          <p14:tracePt t="2878" x="4953000" y="2193925"/>
          <p14:tracePt t="2911" x="4938713" y="2193925"/>
          <p14:tracePt t="2944" x="4938713" y="2208213"/>
          <p14:tracePt t="2952" x="4924425" y="2208213"/>
          <p14:tracePt t="2960" x="4910138" y="2222500"/>
          <p14:tracePt t="2969" x="4910138" y="2236788"/>
          <p14:tracePt t="2977" x="4895850" y="2265363"/>
          <p14:tracePt t="2985" x="4883150" y="2279650"/>
          <p14:tracePt t="2993" x="4868863" y="2306638"/>
          <p14:tracePt t="3002" x="4854575" y="2320925"/>
          <p14:tracePt t="3010" x="4826000" y="2355850"/>
          <p14:tracePt t="3018" x="4811713" y="2384425"/>
          <p14:tracePt t="3026" x="4783138" y="2413000"/>
          <p14:tracePt t="3034" x="4756150" y="2455863"/>
          <p14:tracePt t="3043" x="4727575" y="2482850"/>
          <p14:tracePt t="3051" x="4692650" y="2525713"/>
          <p14:tracePt t="3059" x="4635500" y="2568575"/>
          <p14:tracePt t="3067" x="4592638" y="2624138"/>
          <p14:tracePt t="3075" x="4551363" y="2660650"/>
          <p14:tracePt t="3084" x="4494213" y="2687638"/>
          <p14:tracePt t="3092" x="4465638" y="2701925"/>
          <p14:tracePt t="3100" x="4424363" y="2730500"/>
          <p14:tracePt t="3108" x="4402138" y="2744788"/>
          <p14:tracePt t="3117" x="4375150" y="2759075"/>
          <p14:tracePt t="3125" x="4346575" y="2759075"/>
          <p14:tracePt t="3141" x="4332288" y="2759075"/>
          <p14:tracePt t="3158" x="4332288" y="2744788"/>
          <p14:tracePt t="3166" x="4332288" y="2730500"/>
          <p14:tracePt t="3174" x="4346575" y="2716213"/>
          <p14:tracePt t="3183" x="4360863" y="2701925"/>
          <p14:tracePt t="3191" x="4402138" y="2673350"/>
          <p14:tracePt t="3199" x="4416425" y="2660650"/>
          <p14:tracePt t="3207" x="4465638" y="2652713"/>
          <p14:tracePt t="3215" x="4522788" y="2624138"/>
          <p14:tracePt t="3223" x="4565650" y="2609850"/>
          <p14:tracePt t="3232" x="4635500" y="2609850"/>
          <p14:tracePt t="3240" x="4692650" y="2597150"/>
          <p14:tracePt t="3248" x="4741863" y="2597150"/>
          <p14:tracePt t="3256" x="4811713" y="2597150"/>
          <p14:tracePt t="3264" x="4883150" y="2597150"/>
          <p14:tracePt t="3272" x="4953000" y="2597150"/>
          <p14:tracePt t="3281" x="5022850" y="2597150"/>
          <p14:tracePt t="3289" x="5073650" y="2597150"/>
          <p14:tracePt t="3297" x="5100638" y="2597150"/>
          <p14:tracePt t="3305" x="5157788" y="2597150"/>
          <p14:tracePt t="3314" x="5186363" y="2597150"/>
          <p14:tracePt t="3322" x="5213350" y="2597150"/>
          <p14:tracePt t="3330" x="5241925" y="2597150"/>
          <p14:tracePt t="3338" x="5270500" y="2597150"/>
          <p14:tracePt t="3347" x="5284788" y="2597150"/>
          <p14:tracePt t="3355" x="5299075" y="2597150"/>
          <p14:tracePt t="3363" x="5313363" y="2597150"/>
          <p14:tracePt t="3371" x="5313363" y="2609850"/>
          <p14:tracePt t="3379" x="5327650" y="2609850"/>
          <p14:tracePt t="3396" x="5334000" y="2624138"/>
          <p14:tracePt t="3412" x="5334000" y="2638425"/>
          <p14:tracePt t="3420" x="5348288" y="2638425"/>
          <p14:tracePt t="3437" x="5348288" y="2652713"/>
          <p14:tracePt t="3453" x="5348288" y="2660650"/>
          <p14:tracePt t="3478" x="5348288" y="2673350"/>
          <p14:tracePt t="3807" x="5334000" y="2673350"/>
          <p14:tracePt t="3815" x="5313363" y="2673350"/>
          <p14:tracePt t="3823" x="5299075" y="2673350"/>
          <p14:tracePt t="3832" x="5256213" y="2687638"/>
          <p14:tracePt t="3840" x="5186363" y="2687638"/>
          <p14:tracePt t="3848" x="5073650" y="2716213"/>
          <p14:tracePt t="3856" x="4981575" y="2730500"/>
          <p14:tracePt t="3864" x="4910138" y="2744788"/>
          <p14:tracePt t="3872" x="4826000" y="2744788"/>
          <p14:tracePt t="3881" x="4719638" y="2759075"/>
          <p14:tracePt t="3889" x="4621213" y="2773363"/>
          <p14:tracePt t="3897" x="4522788" y="2773363"/>
          <p14:tracePt t="3905" x="4451350" y="2773363"/>
          <p14:tracePt t="3914" x="4375150" y="2773363"/>
          <p14:tracePt t="3922" x="4303713" y="2773363"/>
          <p14:tracePt t="3930" x="4248150" y="2773363"/>
          <p14:tracePt t="3938" x="4191000" y="2759075"/>
          <p14:tracePt t="3947" x="4148138" y="2744788"/>
          <p14:tracePt t="3955" x="4121150" y="2730500"/>
          <p14:tracePt t="3963" x="4057650" y="2716213"/>
          <p14:tracePt t="3971" x="4043363" y="2701925"/>
          <p14:tracePt t="3979" x="3986213" y="2673350"/>
          <p14:tracePt t="3987" x="3957638" y="2673350"/>
          <p14:tracePt t="3996" x="3916363" y="2652713"/>
          <p14:tracePt t="4004" x="3887788" y="2652713"/>
          <p14:tracePt t="4012" x="3859213" y="2624138"/>
          <p14:tracePt t="4021" x="3816350" y="2624138"/>
          <p14:tracePt t="4029" x="3795713" y="2609850"/>
          <p14:tracePt t="4037" x="3767138" y="2597150"/>
          <p14:tracePt t="4046" x="3740150" y="2597150"/>
          <p14:tracePt t="4054" x="3725863" y="2582863"/>
          <p14:tracePt t="4062" x="3697288" y="2582863"/>
          <p14:tracePt t="4071" x="3668713" y="2582863"/>
          <p14:tracePt t="4079" x="3654425" y="2582863"/>
          <p14:tracePt t="4087" x="3640138" y="2582863"/>
          <p14:tracePt t="4103" x="3625850" y="2582863"/>
          <p14:tracePt t="4111" x="3613150" y="2582863"/>
          <p14:tracePt t="4217" x="3625850" y="2568575"/>
          <p14:tracePt t="4242" x="3625850" y="2554288"/>
          <p14:tracePt t="4259" x="3625850" y="2540000"/>
          <p14:tracePt t="4283" x="3625850" y="2525713"/>
          <p14:tracePt t="4292" x="3625850" y="2511425"/>
          <p14:tracePt t="4316" x="3625850" y="2497138"/>
          <p14:tracePt t="4332" x="3625850" y="2482850"/>
          <p14:tracePt t="4349" x="3625850" y="2470150"/>
          <p14:tracePt t="4358" x="3613150" y="2470150"/>
          <p14:tracePt t="4366" x="3598863" y="2470150"/>
          <p14:tracePt t="4375" x="3598863" y="2455863"/>
          <p14:tracePt t="4382" x="3570288" y="2455863"/>
          <p14:tracePt t="4390" x="3556000" y="2455863"/>
          <p14:tracePt t="4398" x="3541713" y="2455863"/>
          <p14:tracePt t="4406" x="3527425" y="2441575"/>
          <p14:tracePt t="4415" x="3513138" y="2441575"/>
          <p14:tracePt t="4423" x="3492500" y="2441575"/>
          <p14:tracePt t="4431" x="3478213" y="2441575"/>
          <p14:tracePt t="4439" x="3463925" y="2441575"/>
          <p14:tracePt t="4448" x="3449638" y="2441575"/>
          <p14:tracePt t="4456" x="3435350" y="2427288"/>
          <p14:tracePt t="4472" x="3422650" y="2427288"/>
          <p14:tracePt t="4480" x="3408363" y="2427288"/>
          <p14:tracePt t="4497" x="3394075" y="2427288"/>
          <p14:tracePt t="4513" x="3379788" y="2427288"/>
          <p14:tracePt t="4521" x="3365500" y="2427288"/>
          <p14:tracePt t="4530" x="3351213" y="2427288"/>
          <p14:tracePt t="4538" x="3336925" y="2427288"/>
          <p14:tracePt t="4546" x="3322638" y="2427288"/>
          <p14:tracePt t="4554" x="3308350" y="2441575"/>
          <p14:tracePt t="4563" x="3295650" y="2441575"/>
          <p14:tracePt t="4571" x="3281363" y="2455863"/>
          <p14:tracePt t="4579" x="3267075" y="2455863"/>
          <p14:tracePt t="4587" x="3267075" y="2470150"/>
          <p14:tracePt t="4595" x="3252788" y="2470150"/>
          <p14:tracePt t="4604" x="3238500" y="2482850"/>
          <p14:tracePt t="4612" x="3238500" y="2497138"/>
          <p14:tracePt t="4620" x="3238500" y="2525713"/>
          <p14:tracePt t="4628" x="3224213" y="2540000"/>
          <p14:tracePt t="4636" x="3224213" y="2554288"/>
          <p14:tracePt t="4645" x="3224213" y="2582863"/>
          <p14:tracePt t="4653" x="3224213" y="2597150"/>
          <p14:tracePt t="4661" x="3209925" y="2624138"/>
          <p14:tracePt t="4669" x="3209925" y="2652713"/>
          <p14:tracePt t="4678" x="3209925" y="2660650"/>
          <p14:tracePt t="4686" x="3209925" y="2687638"/>
          <p14:tracePt t="4694" x="3209925" y="2701925"/>
          <p14:tracePt t="4702" x="3209925" y="2730500"/>
          <p14:tracePt t="4710" x="3209925" y="2744788"/>
          <p14:tracePt t="4719" x="3209925" y="2759075"/>
          <p14:tracePt t="4735" x="3209925" y="2773363"/>
          <p14:tracePt t="4743" x="3224213" y="2773363"/>
          <p14:tracePt t="4760" x="3224213" y="2787650"/>
          <p14:tracePt t="4768" x="3238500" y="2787650"/>
          <p14:tracePt t="4784" x="3252788" y="2787650"/>
          <p14:tracePt t="4793" x="3252788" y="2800350"/>
          <p14:tracePt t="4809" x="3267075" y="2800350"/>
          <p14:tracePt t="4825" x="3281363" y="2800350"/>
          <p14:tracePt t="5146" x="3267075" y="2800350"/>
          <p14:tracePt t="5154" x="3224213" y="2800350"/>
          <p14:tracePt t="5162" x="3175000" y="2800350"/>
          <p14:tracePt t="5171" x="3076575" y="2800350"/>
          <p14:tracePt t="5179" x="2978150" y="2814638"/>
          <p14:tracePt t="5187" x="2857500" y="2814638"/>
          <p14:tracePt t="5195" x="2716213" y="2828925"/>
          <p14:tracePt t="5204" x="2646363" y="2828925"/>
          <p14:tracePt t="5212" x="2540000" y="2843213"/>
          <p14:tracePt t="5220" x="2398713" y="2843213"/>
          <p14:tracePt t="5228" x="2286000" y="2843213"/>
          <p14:tracePt t="5236" x="2193925" y="2843213"/>
          <p14:tracePt t="5245" x="2109788" y="2857500"/>
          <p14:tracePt t="5253" x="2066925" y="2857500"/>
          <p14:tracePt t="5261" x="1974850" y="2871788"/>
          <p14:tracePt t="5269" x="1919288" y="2886075"/>
          <p14:tracePt t="5277" x="1890713" y="2900363"/>
          <p14:tracePt t="5286" x="1862138" y="2927350"/>
          <p14:tracePt t="5294" x="1835150" y="2941638"/>
          <p14:tracePt t="5302" x="1820863" y="2963863"/>
          <p14:tracePt t="5310" x="1806575" y="2978150"/>
          <p14:tracePt t="5319" x="1792288" y="3005138"/>
          <p14:tracePt t="5327" x="1792288" y="3048000"/>
          <p14:tracePt t="5335" x="1778000" y="3076575"/>
          <p14:tracePt t="5343" x="1778000" y="3117850"/>
          <p14:tracePt t="5351" x="1778000" y="3160713"/>
          <p14:tracePt t="5360" x="1778000" y="3232150"/>
          <p14:tracePt t="5368" x="1778000" y="3281363"/>
          <p14:tracePt t="5376" x="1778000" y="3351213"/>
          <p14:tracePt t="5384" x="1778000" y="3422650"/>
          <p14:tracePt t="5392" x="1792288" y="3492500"/>
          <p14:tracePt t="5401" x="1806575" y="3562350"/>
          <p14:tracePt t="5409" x="1835150" y="3613150"/>
          <p14:tracePt t="5417" x="1847850" y="3654425"/>
          <p14:tracePt t="5425" x="1890713" y="3711575"/>
          <p14:tracePt t="5434" x="1919288" y="3740150"/>
          <p14:tracePt t="5442" x="1962150" y="3767138"/>
          <p14:tracePt t="5450" x="2011363" y="3781425"/>
          <p14:tracePt t="5458" x="2066925" y="3795713"/>
          <p14:tracePt t="5466" x="2138363" y="3795713"/>
          <p14:tracePt t="5475" x="2179638" y="3795713"/>
          <p14:tracePt t="5483" x="2251075" y="3795713"/>
          <p14:tracePt t="5492" x="2286000" y="3795713"/>
          <p14:tracePt t="5500" x="2343150" y="3781425"/>
          <p14:tracePt t="5508" x="2384425" y="3752850"/>
          <p14:tracePt t="5516" x="2427288" y="3725863"/>
          <p14:tracePt t="5525" x="2455863" y="3683000"/>
          <p14:tracePt t="5533" x="2482850" y="3640138"/>
          <p14:tracePt t="5541" x="2511425" y="3598863"/>
          <p14:tracePt t="5549" x="2540000" y="3549650"/>
          <p14:tracePt t="5558" x="2568575" y="3492500"/>
          <p14:tracePt t="5565" x="2582863" y="3422650"/>
          <p14:tracePt t="5573" x="2589213" y="3365500"/>
          <p14:tracePt t="5581" x="2589213" y="3295650"/>
          <p14:tracePt t="5590" x="2603500" y="3232150"/>
          <p14:tracePt t="5598" x="2617788" y="3160713"/>
          <p14:tracePt t="5606" x="2617788" y="3132138"/>
          <p14:tracePt t="5614" x="2617788" y="3076575"/>
          <p14:tracePt t="5622" x="2617788" y="3033713"/>
          <p14:tracePt t="5631" x="2617788" y="2990850"/>
          <p14:tracePt t="5639" x="2603500" y="2963863"/>
          <p14:tracePt t="5647" x="2589213" y="2955925"/>
          <p14:tracePt t="5655" x="2568575" y="2955925"/>
          <p14:tracePt t="5664" x="2554288" y="2941638"/>
          <p14:tracePt t="5672" x="2540000" y="2941638"/>
          <p14:tracePt t="5680" x="2511425" y="2941638"/>
          <p14:tracePt t="5688" x="2482850" y="2941638"/>
          <p14:tracePt t="5696" x="2455863" y="2941638"/>
          <p14:tracePt t="5705" x="2441575" y="2955925"/>
          <p14:tracePt t="5713" x="2427288" y="2963863"/>
          <p14:tracePt t="5721" x="2413000" y="2990850"/>
          <p14:tracePt t="5729" x="2398713" y="3019425"/>
          <p14:tracePt t="5738" x="2398713" y="3048000"/>
          <p14:tracePt t="5746" x="2398713" y="3076575"/>
          <p14:tracePt t="5754" x="2384425" y="3117850"/>
          <p14:tracePt t="5762" x="2384425" y="3160713"/>
          <p14:tracePt t="5770" x="2384425" y="3203575"/>
          <p14:tracePt t="5779" x="2370138" y="3273425"/>
          <p14:tracePt t="5787" x="2370138" y="3322638"/>
          <p14:tracePt t="5795" x="2370138" y="3394075"/>
          <p14:tracePt t="5803" x="2355850" y="3478213"/>
          <p14:tracePt t="5811" x="2355850" y="3549650"/>
          <p14:tracePt t="5820" x="2343150" y="3625850"/>
          <p14:tracePt t="5828" x="2343150" y="3697288"/>
          <p14:tracePt t="5836" x="2328863" y="3752850"/>
          <p14:tracePt t="5844" x="2328863" y="3824288"/>
          <p14:tracePt t="5853" x="2314575" y="3852863"/>
          <p14:tracePt t="5861" x="2314575" y="3879850"/>
          <p14:tracePt t="5869" x="2314575" y="3916363"/>
          <p14:tracePt t="5877" x="2300288" y="3943350"/>
          <p14:tracePt t="5885" x="2300288" y="3957638"/>
          <p14:tracePt t="5894" x="2300288" y="3971925"/>
          <p14:tracePt t="5902" x="2286000" y="3986213"/>
          <p14:tracePt t="5926" x="2286000" y="4000500"/>
          <p14:tracePt t="5943" x="2279650" y="4000500"/>
          <p14:tracePt t="6140" x="2279650" y="4014788"/>
          <p14:tracePt t="6148" x="2279650" y="4029075"/>
          <p14:tracePt t="6165" x="2279650" y="4043363"/>
          <p14:tracePt t="6181" x="2279650" y="4057650"/>
          <p14:tracePt t="6197" x="2279650" y="4070350"/>
          <p14:tracePt t="6206" x="2279650" y="4084638"/>
          <p14:tracePt t="6239" x="2279650" y="4098925"/>
          <p14:tracePt t="6337" x="2279650" y="4084638"/>
          <p14:tracePt t="6370" x="2279650" y="4070350"/>
          <p14:tracePt t="6395" x="2286000" y="4070350"/>
          <p14:tracePt t="6420" x="2300288" y="4070350"/>
          <p14:tracePt t="6436" x="2314575" y="4057650"/>
          <p14:tracePt t="6452" x="2328863" y="4057650"/>
          <p14:tracePt t="6469" x="2343150" y="4057650"/>
          <p14:tracePt t="6485" x="2355850" y="4057650"/>
          <p14:tracePt t="6493" x="2370138" y="4057650"/>
          <p14:tracePt t="6502" x="2384425" y="4057650"/>
          <p14:tracePt t="6510" x="2398713" y="4043363"/>
          <p14:tracePt t="6518" x="2413000" y="4043363"/>
          <p14:tracePt t="6526" x="2427288" y="4043363"/>
          <p14:tracePt t="6543" x="2441575" y="4043363"/>
          <p14:tracePt t="6551" x="2455863" y="4043363"/>
          <p14:tracePt t="6567" x="2470150" y="4043363"/>
          <p14:tracePt t="6576" x="2482850" y="4043363"/>
          <p14:tracePt t="6584" x="2482850" y="4029075"/>
          <p14:tracePt t="6600" x="2497138" y="4029075"/>
          <p14:tracePt t="6650" x="2511425" y="4014788"/>
          <p14:tracePt t="6855" x="2497138" y="4014788"/>
          <p14:tracePt t="6937" x="2497138" y="4000500"/>
          <p14:tracePt t="7085" x="2482850" y="4000500"/>
          <p14:tracePt t="7093" x="2482850" y="4014788"/>
          <p14:tracePt t="7118" x="2482850" y="4029075"/>
          <p14:tracePt t="7126" x="2470150" y="4029075"/>
          <p14:tracePt t="7142" x="2455863" y="4043363"/>
          <p14:tracePt t="7167" x="2441575" y="4043363"/>
          <p14:tracePt t="7200" x="2441575" y="4029075"/>
          <p14:tracePt t="7208" x="2441575" y="4014788"/>
          <p14:tracePt t="7217" x="2441575" y="4000500"/>
          <p14:tracePt t="7225" x="2441575" y="3986213"/>
          <p14:tracePt t="7233" x="2441575" y="3971925"/>
          <p14:tracePt t="7241" x="2441575" y="3957638"/>
          <p14:tracePt t="7249" x="2441575" y="3943350"/>
          <p14:tracePt t="7266" x="2441575" y="3930650"/>
          <p14:tracePt t="7274" x="2455863" y="3916363"/>
          <p14:tracePt t="7299" x="2470150" y="3916363"/>
          <p14:tracePt t="7323" x="2482850" y="3916363"/>
          <p14:tracePt t="7356" x="2497138" y="3916363"/>
          <p14:tracePt t="7405" x="2511425" y="3916363"/>
          <p14:tracePt t="7430" x="2511425" y="3930650"/>
          <p14:tracePt t="7446" x="2525713" y="3930650"/>
          <p14:tracePt t="7479" x="2540000" y="3930650"/>
          <p14:tracePt t="7488" x="2554288" y="3930650"/>
          <p14:tracePt t="7504" x="2568575" y="3930650"/>
          <p14:tracePt t="7520" x="2582863" y="3930650"/>
          <p14:tracePt t="7537" x="2589213" y="3930650"/>
          <p14:tracePt t="7545" x="2603500" y="3930650"/>
          <p14:tracePt t="7554" x="2617788" y="3930650"/>
          <p14:tracePt t="7571" x="2632075" y="3930650"/>
          <p14:tracePt t="7586" x="2646363" y="3930650"/>
          <p14:tracePt t="7602" x="2660650" y="3930650"/>
          <p14:tracePt t="7619" x="2673350" y="3930650"/>
          <p14:tracePt t="7635" x="2687638" y="3930650"/>
          <p14:tracePt t="7660" x="2701925" y="3930650"/>
          <p14:tracePt t="7676" x="2716213" y="3930650"/>
          <p14:tracePt t="7685" x="2716213" y="3943350"/>
          <p14:tracePt t="7701" x="2730500" y="3943350"/>
          <p14:tracePt t="7718" x="2730500" y="3957638"/>
          <p14:tracePt t="7726" x="2744788" y="3957638"/>
          <p14:tracePt t="7750" x="2744788" y="3971925"/>
          <p14:tracePt t="7759" x="2759075" y="3971925"/>
          <p14:tracePt t="7775" x="2759075" y="3986213"/>
          <p14:tracePt t="7783" x="2773363" y="4000500"/>
          <p14:tracePt t="7808" x="2773363" y="4014788"/>
          <p14:tracePt t="7833" x="2773363" y="4029075"/>
          <p14:tracePt t="7865" x="2773363" y="4043363"/>
          <p14:tracePt t="7890" x="2773363" y="4057650"/>
          <p14:tracePt t="7923" x="2759075" y="4057650"/>
          <p14:tracePt t="7948" x="2759075" y="4070350"/>
          <p14:tracePt t="7972" x="2744788" y="4070350"/>
          <p14:tracePt t="7989" x="2744788" y="4084638"/>
          <p14:tracePt t="8013" x="2730500" y="4084638"/>
          <p14:tracePt t="8030" x="2730500" y="4098925"/>
          <p14:tracePt t="8038" x="2716213" y="4098925"/>
          <p14:tracePt t="8054" x="2716213" y="4113213"/>
          <p14:tracePt t="8071" x="2701925" y="4113213"/>
          <p14:tracePt t="8079" x="2701925" y="4127500"/>
          <p14:tracePt t="8104" x="2687638" y="4141788"/>
          <p14:tracePt t="8128" x="2687638" y="4156075"/>
          <p14:tracePt t="8137" x="2673350" y="4156075"/>
          <p14:tracePt t="8161" x="2673350" y="4170363"/>
          <p14:tracePt t="8170" x="2660650" y="4170363"/>
          <p14:tracePt t="8227" x="2646363" y="4170363"/>
          <p14:tracePt t="8671" x="2646363" y="4184650"/>
          <p14:tracePt t="8736" x="2646363" y="4197350"/>
          <p14:tracePt t="8753" x="2632075" y="4197350"/>
          <p14:tracePt t="8794" x="2632075" y="4205288"/>
          <p14:tracePt t="8851" x="2617788" y="4205288"/>
          <p14:tracePt t="9381" x="2632075" y="4205288"/>
          <p14:tracePt t="9398" x="2646363" y="4219575"/>
          <p14:tracePt t="9414" x="2660650" y="4219575"/>
          <p14:tracePt t="9422" x="2660650" y="4233863"/>
          <p14:tracePt t="9431" x="2673350" y="4233863"/>
          <p14:tracePt t="9439" x="2687638" y="4233863"/>
          <p14:tracePt t="9447" x="2687638" y="4248150"/>
          <p14:tracePt t="9455" x="2701925" y="4248150"/>
          <p14:tracePt t="9464" x="2716213" y="4248150"/>
          <p14:tracePt t="9472" x="2730500" y="4248150"/>
          <p14:tracePt t="9480" x="2744788" y="4248150"/>
          <p14:tracePt t="9488" x="2744788" y="4260850"/>
          <p14:tracePt t="9496" x="2759075" y="4260850"/>
          <p14:tracePt t="9505" x="2773363" y="4260850"/>
          <p14:tracePt t="9513" x="2787650" y="4260850"/>
          <p14:tracePt t="9521" x="2800350" y="4260850"/>
          <p14:tracePt t="9529" x="2800350" y="4275138"/>
          <p14:tracePt t="9537" x="2814638" y="4275138"/>
          <p14:tracePt t="9546" x="2828925" y="4275138"/>
          <p14:tracePt t="9554" x="2843213" y="4275138"/>
          <p14:tracePt t="9579" x="2857500" y="4275138"/>
          <p14:tracePt t="9595" x="2871788" y="4275138"/>
          <p14:tracePt t="9841" x="2871788" y="4233863"/>
          <p14:tracePt t="9850" x="2886075" y="4205288"/>
          <p14:tracePt t="9858" x="2892425" y="4170363"/>
          <p14:tracePt t="9866" x="2906713" y="4127500"/>
          <p14:tracePt t="9874" x="2949575" y="4070350"/>
          <p14:tracePt t="9883" x="2978150" y="4014788"/>
          <p14:tracePt t="9891" x="3019425" y="3930650"/>
          <p14:tracePt t="9899" x="3048000" y="3867150"/>
          <p14:tracePt t="9907" x="3105150" y="3781425"/>
          <p14:tracePt t="9915" x="3132138" y="3711575"/>
          <p14:tracePt t="9924" x="3160713" y="3625850"/>
          <p14:tracePt t="9932" x="3175000" y="3562350"/>
          <p14:tracePt t="9940" x="3203575" y="3478213"/>
          <p14:tracePt t="9948" x="3209925" y="3408363"/>
          <p14:tracePt t="9957" x="3209925" y="3322638"/>
          <p14:tracePt t="9965" x="3209925" y="3259138"/>
          <p14:tracePt t="9973" x="3209925" y="3189288"/>
          <p14:tracePt t="9981" x="3209925" y="3132138"/>
          <p14:tracePt t="9989" x="3189288" y="3076575"/>
          <p14:tracePt t="9998" x="3160713" y="3005138"/>
          <p14:tracePt t="10006" x="3117850" y="2963863"/>
          <p14:tracePt t="10014" x="3076575" y="2914650"/>
          <p14:tracePt t="10022" x="3019425" y="2871788"/>
          <p14:tracePt t="10030" x="2949575" y="2828925"/>
          <p14:tracePt t="10039" x="2843213" y="2759075"/>
          <p14:tracePt t="10047" x="2787650" y="2744788"/>
          <p14:tracePt t="10055" x="2617788" y="2687638"/>
          <p14:tracePt t="10063" x="2582863" y="2673350"/>
          <p14:tracePt t="10072" x="2470150" y="2660650"/>
          <p14:tracePt t="10080" x="2355850" y="2638425"/>
          <p14:tracePt t="10088" x="2265363" y="2638425"/>
          <p14:tracePt t="10096" x="2152650" y="2638425"/>
          <p14:tracePt t="10104" x="2052638" y="2638425"/>
          <p14:tracePt t="10113" x="1982788" y="2638425"/>
          <p14:tracePt t="10121" x="1919288" y="2638425"/>
          <p14:tracePt t="10129" x="1862138" y="2652713"/>
          <p14:tracePt t="10137" x="1820863" y="2673350"/>
          <p14:tracePt t="10146" x="1778000" y="2701925"/>
          <p14:tracePt t="10154" x="1763713" y="2716213"/>
          <p14:tracePt t="10162" x="1720850" y="2744788"/>
          <p14:tracePt t="10170" x="1693863" y="2773363"/>
          <p14:tracePt t="10179" x="1679575" y="2800350"/>
          <p14:tracePt t="10187" x="1657350" y="2843213"/>
          <p14:tracePt t="10195" x="1644650" y="2886075"/>
          <p14:tracePt t="10204" x="1630363" y="2927350"/>
          <p14:tracePt t="10212" x="1616075" y="2955925"/>
          <p14:tracePt t="10220" x="1616075" y="3005138"/>
          <p14:tracePt t="10229" x="1616075" y="3048000"/>
          <p14:tracePt t="10236" x="1616075" y="3105150"/>
          <p14:tracePt t="10244" x="1616075" y="3175000"/>
          <p14:tracePt t="10252" x="1616075" y="3244850"/>
          <p14:tracePt t="10261" x="1616075" y="3308350"/>
          <p14:tracePt t="10269" x="1616075" y="3408363"/>
          <p14:tracePt t="10277" x="1644650" y="3492500"/>
          <p14:tracePt t="10285" x="1671638" y="3562350"/>
          <p14:tracePt t="10293" x="1693863" y="3640138"/>
          <p14:tracePt t="10301" x="1720850" y="3697288"/>
          <p14:tracePt t="10310" x="1749425" y="3767138"/>
          <p14:tracePt t="10318" x="1792288" y="3810000"/>
          <p14:tracePt t="10326" x="1835150" y="3852863"/>
          <p14:tracePt t="10334" x="1876425" y="3879850"/>
          <p14:tracePt t="10343" x="1919288" y="3894138"/>
          <p14:tracePt t="10351" x="1974850" y="3902075"/>
          <p14:tracePt t="10359" x="2038350" y="3902075"/>
          <p14:tracePt t="10367" x="2095500" y="3902075"/>
          <p14:tracePt t="10375" x="2152650" y="3902075"/>
          <p14:tracePt t="10384" x="2222500" y="3902075"/>
          <p14:tracePt t="10392" x="2251075" y="3902075"/>
          <p14:tracePt t="10400" x="2300288" y="3894138"/>
          <p14:tracePt t="10408" x="2370138" y="3867150"/>
          <p14:tracePt t="10417" x="2398713" y="3867150"/>
          <p14:tracePt t="10425" x="2427288" y="3852863"/>
          <p14:tracePt t="10433" x="2470150" y="3852863"/>
          <p14:tracePt t="10441" x="2497138" y="3838575"/>
          <p14:tracePt t="10449" x="2540000" y="3838575"/>
          <p14:tracePt t="10458" x="2568575" y="3824288"/>
          <p14:tracePt t="10466" x="2617788" y="3824288"/>
          <p14:tracePt t="10474" x="2632075" y="3824288"/>
          <p14:tracePt t="10482" x="2673350" y="3824288"/>
          <p14:tracePt t="10490" x="2701925" y="3824288"/>
          <p14:tracePt t="10499" x="2730500" y="3810000"/>
          <p14:tracePt t="10509" x="2759075" y="3810000"/>
          <p14:tracePt t="10515" x="2773363" y="3795713"/>
          <p14:tracePt t="10524" x="2787650" y="3795713"/>
          <p14:tracePt t="10532" x="2800350" y="3795713"/>
          <p14:tracePt t="10540" x="2814638" y="3795713"/>
          <p14:tracePt t="10548" x="2828925" y="3795713"/>
          <p14:tracePt t="10564" x="2843213" y="3795713"/>
          <p14:tracePt t="10581" x="2857500" y="3795713"/>
          <p14:tracePt t="10597" x="2871788" y="3795713"/>
          <p14:tracePt t="10605" x="2886075" y="3810000"/>
          <p14:tracePt t="10614" x="2892425" y="3824288"/>
          <p14:tracePt t="10622" x="2906713" y="3838575"/>
          <p14:tracePt t="10630" x="2935288" y="3852863"/>
          <p14:tracePt t="10638" x="2949575" y="3867150"/>
          <p14:tracePt t="10647" x="2978150" y="3894138"/>
          <p14:tracePt t="10655" x="3005138" y="3902075"/>
          <p14:tracePt t="10663" x="3033713" y="3916363"/>
          <p14:tracePt t="10671" x="3062288" y="3930650"/>
          <p14:tracePt t="10679" x="3090863" y="3943350"/>
          <p14:tracePt t="10688" x="3117850" y="3957638"/>
          <p14:tracePt t="10696" x="3146425" y="3971925"/>
          <p14:tracePt t="10704" x="3160713" y="3986213"/>
          <p14:tracePt t="10712" x="3189288" y="4000500"/>
          <p14:tracePt t="10720" x="3209925" y="4014788"/>
          <p14:tracePt t="10729" x="3224213" y="4014788"/>
          <p14:tracePt t="10737" x="3238500" y="4029075"/>
          <p14:tracePt t="10745" x="3252788" y="4029075"/>
          <p14:tracePt t="10754" x="3252788" y="4043363"/>
          <p14:tracePt t="10762" x="3267075" y="4043363"/>
          <p14:tracePt t="10770" x="3281363" y="4043363"/>
          <p14:tracePt t="10779" x="3295650" y="4057650"/>
          <p14:tracePt t="10803" x="3308350" y="4070350"/>
          <p14:tracePt t="10811" x="3308350" y="4084638"/>
          <p14:tracePt t="10835" x="3308350" y="4098925"/>
          <p14:tracePt t="10844" x="3308350" y="4113213"/>
          <p14:tracePt t="10868" x="3308350" y="4127500"/>
          <p14:tracePt t="10901" x="3308350" y="4141788"/>
          <p14:tracePt t="11098" x="3308350" y="4127500"/>
          <p14:tracePt t="11107" x="3308350" y="4113213"/>
          <p14:tracePt t="11115" x="3308350" y="4098925"/>
          <p14:tracePt t="11123" x="3308350" y="4084638"/>
          <p14:tracePt t="11131" x="3308350" y="4057650"/>
          <p14:tracePt t="11140" x="3308350" y="4043363"/>
          <p14:tracePt t="11148" x="3295650" y="4000500"/>
          <p14:tracePt t="11156" x="3281363" y="3957638"/>
          <p14:tracePt t="11164" x="3252788" y="3916363"/>
          <p14:tracePt t="11173" x="3224213" y="3879850"/>
          <p14:tracePt t="11181" x="3203575" y="3824288"/>
          <p14:tracePt t="11189" x="3160713" y="3781425"/>
          <p14:tracePt t="11197" x="3105150" y="3740150"/>
          <p14:tracePt t="11205" x="3048000" y="3683000"/>
          <p14:tracePt t="11214" x="2990850" y="3640138"/>
          <p14:tracePt t="11222" x="2949575" y="3613150"/>
          <p14:tracePt t="11230" x="2886075" y="3584575"/>
          <p14:tracePt t="11238" x="2843213" y="3576638"/>
          <p14:tracePt t="11246" x="2773363" y="3576638"/>
          <p14:tracePt t="11255" x="2716213" y="3576638"/>
          <p14:tracePt t="11263" x="2660650" y="3576638"/>
          <p14:tracePt t="11271" x="2617788" y="3576638"/>
          <p14:tracePt t="11279" x="2582863" y="3598863"/>
          <p14:tracePt t="11288" x="2525713" y="3625850"/>
          <p14:tracePt t="11296" x="2511425" y="3640138"/>
          <p14:tracePt t="11304" x="2482850" y="3668713"/>
          <p14:tracePt t="11312" x="2427288" y="3740150"/>
          <p14:tracePt t="11321" x="2413000" y="3752850"/>
          <p14:tracePt t="11329" x="2398713" y="3810000"/>
          <p14:tracePt t="11337" x="2370138" y="3852863"/>
          <p14:tracePt t="11345" x="2370138" y="3894138"/>
          <p14:tracePt t="11354" x="2355850" y="3943350"/>
          <p14:tracePt t="11362" x="2355850" y="3986213"/>
          <p14:tracePt t="11370" x="2343150" y="4043363"/>
          <p14:tracePt t="11378" x="2343150" y="4084638"/>
          <p14:tracePt t="11387" x="2343150" y="4141788"/>
          <p14:tracePt t="11394" x="2343150" y="4197350"/>
          <p14:tracePt t="11402" x="2343150" y="4248150"/>
          <p14:tracePt t="11411" x="2343150" y="4275138"/>
          <p14:tracePt t="11419" x="2343150" y="4318000"/>
          <p14:tracePt t="11427" x="2343150" y="4360863"/>
          <p14:tracePt t="11435" x="2343150" y="4387850"/>
          <p14:tracePt t="11444" x="2343150" y="4416425"/>
          <p14:tracePt t="11452" x="2343150" y="4430713"/>
          <p14:tracePt t="11460" x="2343150" y="4445000"/>
          <p14:tracePt t="11468" x="2355850" y="4459288"/>
          <p14:tracePt t="11493" x="2370138" y="4459288"/>
          <p14:tracePt t="11509" x="2384425" y="4459288"/>
          <p14:tracePt t="11526" x="2398713" y="4459288"/>
          <p14:tracePt t="11542" x="2413000" y="4459288"/>
          <p14:tracePt t="11567" x="2427288" y="4459288"/>
          <p14:tracePt t="11575" x="2441575" y="4459288"/>
          <p14:tracePt t="11583" x="2455863" y="4473575"/>
          <p14:tracePt t="11591" x="2470150" y="4502150"/>
          <p14:tracePt t="11600" x="2482850" y="4522788"/>
          <p14:tracePt t="11608" x="2497138" y="4565650"/>
          <p14:tracePt t="11617" x="2511425" y="4606925"/>
          <p14:tracePt t="11625" x="2511425" y="4649788"/>
          <p14:tracePt t="11633" x="2525713" y="4692650"/>
          <p14:tracePt t="11641" x="2525713" y="4705350"/>
          <p14:tracePt t="11650" x="2540000" y="4776788"/>
          <p14:tracePt t="11658" x="2540000" y="4819650"/>
          <p14:tracePt t="11666" x="2554288" y="4854575"/>
          <p14:tracePt t="11674" x="2554288" y="4895850"/>
          <p14:tracePt t="11682" x="2554288" y="4953000"/>
          <p14:tracePt t="11690" x="2554288" y="4981575"/>
          <p14:tracePt t="11698" x="2554288" y="5037138"/>
          <p14:tracePt t="11706" x="2554288" y="5080000"/>
          <p14:tracePt t="11715" x="2554288" y="5108575"/>
          <p14:tracePt t="11723" x="2540000" y="5137150"/>
          <p14:tracePt t="11731" x="2525713" y="5172075"/>
          <p14:tracePt t="11739" x="2525713" y="5200650"/>
          <p14:tracePt t="11747" x="2525713" y="5213350"/>
          <p14:tracePt t="11756" x="2511425" y="5241925"/>
          <p14:tracePt t="11764" x="2511425" y="5256213"/>
          <p14:tracePt t="11772" x="2497138" y="5270500"/>
          <p14:tracePt t="11780" x="2497138" y="5284788"/>
          <p14:tracePt t="11797" x="2482850" y="5299075"/>
          <p14:tracePt t="11805" x="2482850" y="5313363"/>
          <p14:tracePt t="11813" x="2470150" y="5340350"/>
          <p14:tracePt t="11821" x="2470150" y="5354638"/>
          <p14:tracePt t="11830" x="2455863" y="5368925"/>
          <p14:tracePt t="11838" x="2455863" y="5397500"/>
          <p14:tracePt t="11846" x="2441575" y="5411788"/>
          <p14:tracePt t="11854" x="2427288" y="5440363"/>
          <p14:tracePt t="11862" x="2427288" y="5454650"/>
          <p14:tracePt t="11871" x="2413000" y="5475288"/>
          <p14:tracePt t="11879" x="2413000" y="5489575"/>
          <p14:tracePt t="11887" x="2398713" y="5503863"/>
          <p14:tracePt t="11895" x="2398713" y="5530850"/>
          <p14:tracePt t="11904" x="2384425" y="5559425"/>
          <p14:tracePt t="11912" x="2384425" y="5588000"/>
          <p14:tracePt t="11920" x="2370138" y="5602288"/>
          <p14:tracePt t="11928" x="2370138" y="5630863"/>
          <p14:tracePt t="11936" x="2370138" y="5645150"/>
          <p14:tracePt t="11945" x="2370138" y="5657850"/>
          <p14:tracePt t="11953" x="2355850" y="5686425"/>
          <p14:tracePt t="11961" x="2355850" y="5700713"/>
          <p14:tracePt t="11969" x="2355850" y="5715000"/>
          <p14:tracePt t="11986" x="2355850" y="5729288"/>
          <p14:tracePt t="12010" x="2355850" y="5743575"/>
          <p14:tracePt t="12035" x="2355850" y="5757863"/>
          <p14:tracePt t="12051" x="2355850" y="5764213"/>
          <p14:tracePt t="12060" x="2370138" y="5778500"/>
          <p14:tracePt t="12068" x="2384425" y="5792788"/>
          <p14:tracePt t="12076" x="2413000" y="5807075"/>
          <p14:tracePt t="12084" x="2427288" y="5807075"/>
          <p14:tracePt t="12092" x="2455863" y="5821363"/>
          <p14:tracePt t="12101" x="2470150" y="5835650"/>
          <p14:tracePt t="12109" x="2497138" y="5835650"/>
          <p14:tracePt t="12117" x="2511425" y="5835650"/>
          <p14:tracePt t="12125" x="2540000" y="5848350"/>
          <p14:tracePt t="12134" x="2554288" y="5848350"/>
          <p14:tracePt t="12142" x="2568575" y="5848350"/>
          <p14:tracePt t="12150" x="2582863" y="5848350"/>
          <p14:tracePt t="12158" x="2589213" y="5848350"/>
          <p14:tracePt t="12166" x="2617788" y="5848350"/>
          <p14:tracePt t="12175" x="2632075" y="5848350"/>
          <p14:tracePt t="12183" x="2646363" y="5848350"/>
          <p14:tracePt t="12191" x="2660650" y="5848350"/>
          <p14:tracePt t="12200" x="2687638" y="5848350"/>
          <p14:tracePt t="12208" x="2701925" y="5848350"/>
          <p14:tracePt t="12216" x="2716213" y="5848350"/>
          <p14:tracePt t="12225" x="2744788" y="5848350"/>
          <p14:tracePt t="12233" x="2759075" y="5848350"/>
          <p14:tracePt t="12241" x="2787650" y="5835650"/>
          <p14:tracePt t="12249" x="2814638" y="5835650"/>
          <p14:tracePt t="12257" x="2828925" y="5835650"/>
          <p14:tracePt t="12265" x="2857500" y="5835650"/>
          <p14:tracePt t="12273" x="2886075" y="5821363"/>
          <p14:tracePt t="12281" x="2892425" y="5821363"/>
          <p14:tracePt t="12290" x="2921000" y="5821363"/>
          <p14:tracePt t="12298" x="2935288" y="5821363"/>
          <p14:tracePt t="12306" x="2963863" y="5821363"/>
          <p14:tracePt t="12314" x="2978150" y="5821363"/>
          <p14:tracePt t="12323" x="2990850" y="5821363"/>
          <p14:tracePt t="12331" x="3005138" y="5821363"/>
          <p14:tracePt t="12339" x="3019425" y="5821363"/>
          <p14:tracePt t="12355" x="3033713" y="5821363"/>
          <p14:tracePt t="12364" x="3048000" y="5807075"/>
          <p14:tracePt t="12372" x="3062288" y="5807075"/>
          <p14:tracePt t="12388" x="3076575" y="5807075"/>
          <p14:tracePt t="12405" x="3090863" y="5807075"/>
          <p14:tracePt t="12421" x="3105150" y="5807075"/>
          <p14:tracePt t="12429" x="3117850" y="5807075"/>
          <p14:tracePt t="12446" x="3132138" y="5807075"/>
          <p14:tracePt t="12462" x="3146425" y="5807075"/>
          <p14:tracePt t="12479" x="3160713" y="5807075"/>
          <p14:tracePt t="12487" x="3175000" y="5807075"/>
          <p14:tracePt t="12495" x="3189288" y="5807075"/>
          <p14:tracePt t="12503" x="3203575" y="5807075"/>
          <p14:tracePt t="12512" x="3209925" y="5807075"/>
          <p14:tracePt t="12520" x="3238500" y="5807075"/>
          <p14:tracePt t="12528" x="3252788" y="5807075"/>
          <p14:tracePt t="12536" x="3267075" y="5807075"/>
          <p14:tracePt t="12545" x="3281363" y="5807075"/>
          <p14:tracePt t="12553" x="3295650" y="5807075"/>
          <p14:tracePt t="12561" x="3308350" y="5821363"/>
          <p14:tracePt t="12570" x="3322638" y="5821363"/>
          <p14:tracePt t="12577" x="3336925" y="5821363"/>
          <p14:tracePt t="12586" x="3351213" y="5821363"/>
          <p14:tracePt t="12602" x="3365500" y="5821363"/>
          <p14:tracePt t="12610" x="3379788" y="5835650"/>
          <p14:tracePt t="12619" x="3394075" y="5835650"/>
          <p14:tracePt t="12635" x="3408363" y="5835650"/>
          <p14:tracePt t="12643" x="3422650" y="5835650"/>
          <p14:tracePt t="12660" x="3422650" y="5848350"/>
          <p14:tracePt t="12668" x="3435350" y="5848350"/>
          <p14:tracePt t="12717" x="3435350" y="5862638"/>
          <p14:tracePt t="12980" x="3449638" y="5862638"/>
          <p14:tracePt t="12988" x="3478213" y="5862638"/>
          <p14:tracePt t="12996" x="3506788" y="5862638"/>
          <p14:tracePt t="13005" x="3527425" y="5848350"/>
          <p14:tracePt t="13013" x="3584575" y="5848350"/>
          <p14:tracePt t="13021" x="3625850" y="5848350"/>
          <p14:tracePt t="13029" x="3683000" y="5848350"/>
          <p14:tracePt t="13037" x="3711575" y="5848350"/>
          <p14:tracePt t="13046" x="3767138" y="5848350"/>
          <p14:tracePt t="13054" x="3810000" y="5848350"/>
          <p14:tracePt t="13062" x="3873500" y="5848350"/>
          <p14:tracePt t="13070" x="3902075" y="5848350"/>
          <p14:tracePt t="13078" x="3930650" y="5848350"/>
          <p14:tracePt t="13087" x="3957638" y="5835650"/>
          <p14:tracePt t="13095" x="4000500" y="5835650"/>
          <p14:tracePt t="13103" x="4029075" y="5835650"/>
          <p14:tracePt t="13111" x="4057650" y="5835650"/>
          <p14:tracePt t="13120" x="4084638" y="5835650"/>
          <p14:tracePt t="13128" x="4098925" y="5835650"/>
          <p14:tracePt t="13136" x="4121150" y="5835650"/>
          <p14:tracePt t="13144" x="4133850" y="5821363"/>
          <p14:tracePt t="13161" x="4148138" y="5821363"/>
          <p14:tracePt t="13169" x="4162425" y="5821363"/>
          <p14:tracePt t="13177" x="4176713" y="5821363"/>
          <p14:tracePt t="13202" x="4191000" y="5821363"/>
          <p14:tracePt t="13218" x="4205288" y="5821363"/>
          <p14:tracePt t="13235" x="4233863" y="5821363"/>
          <p14:tracePt t="13420" x="4219575" y="5821363"/>
          <p14:tracePt t="13428" x="4191000" y="5821363"/>
          <p14:tracePt t="13436" x="4176713" y="5821363"/>
          <p14:tracePt t="13444" x="4121150" y="5821363"/>
          <p14:tracePt t="13452" x="4070350" y="5821363"/>
          <p14:tracePt t="13461" x="3971925" y="5807075"/>
          <p14:tracePt t="13469" x="3844925" y="5807075"/>
          <p14:tracePt t="13477" x="3725863" y="5807075"/>
          <p14:tracePt t="13485" x="3584575" y="5807075"/>
          <p14:tracePt t="13493" x="3449638" y="5807075"/>
          <p14:tracePt t="13502" x="3295650" y="5807075"/>
          <p14:tracePt t="13510" x="3224213" y="5807075"/>
          <p14:tracePt t="13518" x="3105150" y="5807075"/>
          <p14:tracePt t="13526" x="2978150" y="5807075"/>
          <p14:tracePt t="13535" x="2886075" y="5807075"/>
          <p14:tracePt t="13543" x="2787650" y="5807075"/>
          <p14:tracePt t="13551" x="2701925" y="5807075"/>
          <p14:tracePt t="13559" x="2632075" y="5807075"/>
          <p14:tracePt t="13567" x="2568575" y="5807075"/>
          <p14:tracePt t="13576" x="2540000" y="5807075"/>
          <p14:tracePt t="13584" x="2441575" y="5807075"/>
          <p14:tracePt t="13592" x="2398713" y="5807075"/>
          <p14:tracePt t="13600" x="2355850" y="5807075"/>
          <p14:tracePt t="13608" x="2314575" y="5821363"/>
          <p14:tracePt t="13617" x="2265363" y="5835650"/>
          <p14:tracePt t="13625" x="2208213" y="5848350"/>
          <p14:tracePt t="13633" x="2138363" y="5862638"/>
          <p14:tracePt t="13641" x="2081213" y="5891213"/>
          <p14:tracePt t="13650" x="2025650" y="5905500"/>
          <p14:tracePt t="13658" x="1997075" y="5919788"/>
          <p14:tracePt t="13666" x="1947863" y="5934075"/>
          <p14:tracePt t="13675" x="1905000" y="5948363"/>
          <p14:tracePt t="13683" x="1876425" y="5962650"/>
          <p14:tracePt t="13691" x="1847850" y="5962650"/>
          <p14:tracePt t="13699" x="1835150" y="5975350"/>
          <p14:tracePt t="13708" x="1806575" y="5989638"/>
          <p14:tracePt t="13716" x="1792288" y="5989638"/>
          <p14:tracePt t="13732" x="1778000" y="5989638"/>
          <p14:tracePt t="13740" x="1778000" y="6003925"/>
          <p14:tracePt t="13748" x="1763713" y="6003925"/>
          <p14:tracePt t="13797" x="1763713" y="6018213"/>
          <p14:tracePt t="13830" x="1763713" y="6032500"/>
          <p14:tracePt t="13855" x="1763713" y="6046788"/>
          <p14:tracePt t="13880" x="1763713" y="6061075"/>
          <p14:tracePt t="13896" x="1763713" y="6075363"/>
          <p14:tracePt t="13904" x="1763713" y="6081713"/>
          <p14:tracePt t="13913" x="1778000" y="6096000"/>
          <p14:tracePt t="13929" x="1778000" y="6110288"/>
          <p14:tracePt t="13937" x="1778000" y="6124575"/>
          <p14:tracePt t="13945" x="1778000" y="6138863"/>
          <p14:tracePt t="13954" x="1778000" y="6153150"/>
          <p14:tracePt t="13970" x="1778000" y="6165850"/>
          <p14:tracePt t="13978" x="1778000" y="6180138"/>
          <p14:tracePt t="14085" x="1778000" y="6165850"/>
          <p14:tracePt t="14101" x="1792288" y="6165850"/>
          <p14:tracePt t="14110" x="1792288" y="6153150"/>
          <p14:tracePt t="14118" x="1806575" y="6153150"/>
          <p14:tracePt t="14126" x="1820863" y="6153150"/>
          <p14:tracePt t="14134" x="1835150" y="6138863"/>
          <p14:tracePt t="14151" x="1847850" y="6124575"/>
          <p14:tracePt t="14159" x="1876425" y="6124575"/>
          <p14:tracePt t="14167" x="1890713" y="6110288"/>
          <p14:tracePt t="14175" x="1905000" y="6110288"/>
          <p14:tracePt t="14184" x="1933575" y="6096000"/>
          <p14:tracePt t="14192" x="1962150" y="6096000"/>
          <p14:tracePt t="14200" x="1974850" y="6096000"/>
          <p14:tracePt t="14208" x="1982788" y="6096000"/>
          <p14:tracePt t="14217" x="1997075" y="6081713"/>
          <p14:tracePt t="14225" x="2011363" y="6081713"/>
          <p14:tracePt t="14233" x="2038350" y="6081713"/>
          <p14:tracePt t="14241" x="2052638" y="6081713"/>
          <p14:tracePt t="14250" x="2066925" y="6081713"/>
          <p14:tracePt t="14266" x="2081213" y="6081713"/>
          <p14:tracePt t="14274" x="2095500" y="6081713"/>
          <p14:tracePt t="14283" x="2109788" y="6081713"/>
          <p14:tracePt t="14291" x="2124075" y="6081713"/>
          <p14:tracePt t="14299" x="2138363" y="6081713"/>
          <p14:tracePt t="14308" x="2152650" y="6081713"/>
          <p14:tracePt t="14315" x="2165350" y="6081713"/>
          <p14:tracePt t="14323" x="2179638" y="6081713"/>
          <p14:tracePt t="14331" x="2193925" y="6081713"/>
          <p14:tracePt t="14348" x="2208213" y="6081713"/>
          <p14:tracePt t="14356" x="2222500" y="6081713"/>
          <p14:tracePt t="14381" x="2236788" y="6081713"/>
          <p14:tracePt t="14389" x="2251075" y="6081713"/>
          <p14:tracePt t="14397" x="2265363" y="6081713"/>
          <p14:tracePt t="14414" x="2279650" y="6081713"/>
          <p14:tracePt t="14430" x="2286000" y="6081713"/>
          <p14:tracePt t="14438" x="2300288" y="6081713"/>
          <p14:tracePt t="14455" x="2314575" y="6081713"/>
          <p14:tracePt t="14463" x="2328863" y="6081713"/>
          <p14:tracePt t="14479" x="2343150" y="6081713"/>
          <p14:tracePt t="14496" x="2355850" y="6081713"/>
          <p14:tracePt t="14512" x="2370138" y="6081713"/>
          <p14:tracePt t="14529" x="2384425" y="6081713"/>
          <p14:tracePt t="14537" x="2398713" y="6081713"/>
          <p14:tracePt t="14553" x="2413000" y="6081713"/>
          <p14:tracePt t="14562" x="2427288" y="6081713"/>
          <p14:tracePt t="14578" x="2441575" y="6081713"/>
          <p14:tracePt t="14586" x="2455863" y="6081713"/>
          <p14:tracePt t="14594" x="2470150" y="6081713"/>
          <p14:tracePt t="14611" x="2482850" y="6081713"/>
          <p14:tracePt t="14619" x="2497138" y="6081713"/>
          <p14:tracePt t="14627" x="2511425" y="6081713"/>
          <p14:tracePt t="14644" x="2525713" y="6081713"/>
          <p14:tracePt t="14660" x="2540000" y="6081713"/>
          <p14:tracePt t="14677" x="2554288" y="6081713"/>
          <p14:tracePt t="14693" x="2568575" y="6081713"/>
          <p14:tracePt t="14709" x="2582863" y="6081713"/>
          <p14:tracePt t="14734" x="2589213" y="6081713"/>
          <p14:tracePt t="14759" x="2603500" y="6081713"/>
          <p14:tracePt t="14783" x="2617788" y="6081713"/>
          <p14:tracePt t="14808" x="2632075" y="6081713"/>
          <p14:tracePt t="14824" x="2632075" y="6075363"/>
          <p14:tracePt t="14841" x="2646363" y="6075363"/>
          <p14:tracePt t="14890" x="2660650" y="6075363"/>
          <p14:tracePt t="15597" x="2660650" y="6061075"/>
          <p14:tracePt t="15613" x="2660650" y="6046788"/>
          <p14:tracePt t="15621" x="2660650" y="6032500"/>
          <p14:tracePt t="15638" x="2660650" y="6018213"/>
          <p14:tracePt t="15646" x="2660650" y="6003925"/>
          <p14:tracePt t="15654" x="2660650" y="5989638"/>
          <p14:tracePt t="15662" x="2660650" y="5975350"/>
          <p14:tracePt t="15671" x="2660650" y="5962650"/>
          <p14:tracePt t="15679" x="2660650" y="5948363"/>
          <p14:tracePt t="15687" x="2660650" y="5934075"/>
          <p14:tracePt t="15696" x="2660650" y="5919788"/>
          <p14:tracePt t="15704" x="2660650" y="5905500"/>
          <p14:tracePt t="15712" x="2660650" y="5891213"/>
          <p14:tracePt t="15721" x="2660650" y="5862638"/>
          <p14:tracePt t="15729" x="2660650" y="5848350"/>
          <p14:tracePt t="15737" x="2660650" y="5835650"/>
          <p14:tracePt t="15745" x="2660650" y="5807075"/>
          <p14:tracePt t="15761" x="2660650" y="5792788"/>
          <p14:tracePt t="15769" x="2660650" y="5778500"/>
          <p14:tracePt t="15777" x="2660650" y="5764213"/>
          <p14:tracePt t="15786" x="2660650" y="5757863"/>
          <p14:tracePt t="15794" x="2660650" y="5743575"/>
          <p14:tracePt t="15810" x="2660650" y="5729288"/>
          <p14:tracePt t="15835" x="2660650" y="5715000"/>
          <p14:tracePt t="15860" x="2660650" y="5700713"/>
          <p14:tracePt t="15901" x="2660650" y="5686425"/>
          <p14:tracePt t="15958" x="2660650" y="5672138"/>
          <p14:tracePt t="15999" x="2673350" y="5672138"/>
          <p14:tracePt t="16016" x="2673350" y="5657850"/>
          <p14:tracePt t="16065" x="2687638" y="5657850"/>
          <p14:tracePt t="16073" x="2687638" y="5645150"/>
          <p14:tracePt t="16131" x="2687638" y="5630863"/>
          <p14:tracePt t="16147" x="2701925" y="5630863"/>
          <p14:tracePt t="16180" x="2701925" y="5616575"/>
          <p14:tracePt t="16213" x="2701925" y="5602288"/>
          <p14:tracePt t="16221" x="2716213" y="5602288"/>
          <p14:tracePt t="16229" x="2716213" y="5588000"/>
          <p14:tracePt t="16246" x="2716213" y="5573713"/>
          <p14:tracePt t="16254" x="2730500" y="5573713"/>
          <p14:tracePt t="16262" x="2730500" y="5559425"/>
          <p14:tracePt t="16270" x="2730500" y="5545138"/>
          <p14:tracePt t="16287" x="2730500" y="5530850"/>
          <p14:tracePt t="16295" x="2730500" y="5518150"/>
          <p14:tracePt t="16320" x="2730500" y="5503863"/>
          <p14:tracePt t="16336" x="2716213" y="5503863"/>
          <p14:tracePt t="16345" x="2701925" y="5489575"/>
          <p14:tracePt t="16353" x="2687638" y="5489575"/>
          <p14:tracePt t="16361" x="2673350" y="5475288"/>
          <p14:tracePt t="16369" x="2646363" y="5475288"/>
          <p14:tracePt t="16377" x="2632075" y="5461000"/>
          <p14:tracePt t="16386" x="2589213" y="5461000"/>
          <p14:tracePt t="16394" x="2568575" y="5454650"/>
          <p14:tracePt t="16402" x="2525713" y="5440363"/>
          <p14:tracePt t="16410" x="2497138" y="5426075"/>
          <p14:tracePt t="16418" x="2455863" y="5411788"/>
          <p14:tracePt t="16427" x="2427288" y="5397500"/>
          <p14:tracePt t="16435" x="2384425" y="5383213"/>
          <p14:tracePt t="16443" x="2328863" y="5368925"/>
          <p14:tracePt t="16451" x="2286000" y="5340350"/>
          <p14:tracePt t="16459" x="2236788" y="5327650"/>
          <p14:tracePt t="16468" x="2193925" y="5313363"/>
          <p14:tracePt t="16476" x="2179638" y="5313363"/>
          <p14:tracePt t="16484" x="2109788" y="5284788"/>
          <p14:tracePt t="16492" x="2066925" y="5270500"/>
          <p14:tracePt t="16500" x="2011363" y="5256213"/>
          <p14:tracePt t="16509" x="1974850" y="5256213"/>
          <p14:tracePt t="16517" x="1919288" y="5256213"/>
          <p14:tracePt t="16525" x="1905000" y="5241925"/>
          <p14:tracePt t="16533" x="1820863" y="5241925"/>
          <p14:tracePt t="16542" x="1806575" y="5241925"/>
          <p14:tracePt t="16550" x="1763713" y="5227638"/>
          <p14:tracePt t="16558" x="1720850" y="5227638"/>
          <p14:tracePt t="16566" x="1693863" y="5227638"/>
          <p14:tracePt t="16575" x="1671638" y="5227638"/>
          <p14:tracePt t="16583" x="1657350" y="5227638"/>
          <p14:tracePt t="16591" x="1630363" y="5227638"/>
          <p14:tracePt t="16607" x="1616075" y="5227638"/>
          <p14:tracePt t="16615" x="1601788" y="5227638"/>
          <p14:tracePt t="16665" x="1601788" y="5241925"/>
          <p14:tracePt t="16689" x="1601788" y="5256213"/>
          <p14:tracePt t="16772" x="1616075" y="5256213"/>
          <p14:tracePt t="16805" x="1630363" y="5256213"/>
          <p14:tracePt t="16813" x="1644650" y="5256213"/>
          <p14:tracePt t="16829" x="1657350" y="5256213"/>
          <p14:tracePt t="16837" x="1671638" y="5256213"/>
          <p14:tracePt t="16846" x="1679575" y="5256213"/>
          <p14:tracePt t="16854" x="1708150" y="5256213"/>
          <p14:tracePt t="16862" x="1735138" y="5256213"/>
          <p14:tracePt t="16871" x="1778000" y="5256213"/>
          <p14:tracePt t="16879" x="1820863" y="5256213"/>
          <p14:tracePt t="16887" x="1862138" y="5256213"/>
          <p14:tracePt t="16896" x="1905000" y="5256213"/>
          <p14:tracePt t="16904" x="1947863" y="5256213"/>
          <p14:tracePt t="16912" x="1997075" y="5256213"/>
          <p14:tracePt t="16920" x="2038350" y="5256213"/>
          <p14:tracePt t="16929" x="2081213" y="5256213"/>
          <p14:tracePt t="16937" x="2124075" y="5256213"/>
          <p14:tracePt t="16944" x="2179638" y="5256213"/>
          <p14:tracePt t="16952" x="2222500" y="5256213"/>
          <p14:tracePt t="16961" x="2279650" y="5270500"/>
          <p14:tracePt t="16969" x="2314575" y="5270500"/>
          <p14:tracePt t="16977" x="2355850" y="5284788"/>
          <p14:tracePt t="16985" x="2384425" y="5284788"/>
          <p14:tracePt t="16993" x="2427288" y="5284788"/>
          <p14:tracePt t="17002" x="2470150" y="5284788"/>
          <p14:tracePt t="17010" x="2511425" y="5299075"/>
          <p14:tracePt t="17018" x="2540000" y="5299075"/>
          <p14:tracePt t="17026" x="2568575" y="5299075"/>
          <p14:tracePt t="17035" x="2603500" y="5313363"/>
          <p14:tracePt t="17043" x="2632075" y="5313363"/>
          <p14:tracePt t="17051" x="2660650" y="5313363"/>
          <p14:tracePt t="17059" x="2687638" y="5313363"/>
          <p14:tracePt t="17067" x="2716213" y="5313363"/>
          <p14:tracePt t="17076" x="2744788" y="5327650"/>
          <p14:tracePt t="17084" x="2773363" y="5327650"/>
          <p14:tracePt t="17092" x="2787650" y="5327650"/>
          <p14:tracePt t="17100" x="2814638" y="5340350"/>
          <p14:tracePt t="17109" x="2828925" y="5340350"/>
          <p14:tracePt t="17117" x="2843213" y="5340350"/>
          <p14:tracePt t="17125" x="2857500" y="5354638"/>
          <p14:tracePt t="17133" x="2871788" y="5354638"/>
          <p14:tracePt t="17141" x="2886075" y="5354638"/>
          <p14:tracePt t="17158" x="2892425" y="5368925"/>
          <p14:tracePt t="17174" x="2906713" y="5368925"/>
          <p14:tracePt t="17199" x="2906713" y="5383213"/>
          <p14:tracePt t="17552" x="2892425" y="5383213"/>
          <p14:tracePt t="17569" x="2886075" y="5383213"/>
          <p14:tracePt t="17593" x="2871788" y="5368925"/>
          <p14:tracePt t="17643" x="2857500" y="5368925"/>
          <p14:tracePt t="17725" x="2871788" y="5368925"/>
          <p14:tracePt t="17766" x="2886075" y="5368925"/>
          <p14:tracePt t="17799" x="2892425" y="5368925"/>
          <p14:tracePt t="17832" x="2906713" y="5368925"/>
          <p14:tracePt t="17864" x="2921000" y="5368925"/>
          <p14:tracePt t="17897" x="2935288" y="5368925"/>
          <p14:tracePt t="17947" x="2949575" y="5368925"/>
          <p14:tracePt t="17988" x="2963863" y="5368925"/>
          <p14:tracePt t="18029" x="2963863" y="5383213"/>
          <p14:tracePt t="18037" x="2978150" y="5383213"/>
          <p14:tracePt t="18086" x="2990850" y="5383213"/>
          <p14:tracePt t="18111" x="3005138" y="5383213"/>
          <p14:tracePt t="18152" x="3019425" y="5383213"/>
          <p14:tracePt t="18201" x="3033713" y="5383213"/>
          <p14:tracePt t="18284" x="3048000" y="5383213"/>
          <p14:tracePt t="18324" x="3062288" y="5383213"/>
          <p14:tracePt t="18374" x="3076575" y="5383213"/>
          <p14:tracePt t="18407" x="3090863" y="5383213"/>
          <p14:tracePt t="18448" x="3105150" y="5383213"/>
          <p14:tracePt t="18481" x="3117850" y="5383213"/>
          <p14:tracePt t="18497" x="3132138" y="5383213"/>
          <p14:tracePt t="18505" x="3146425" y="5383213"/>
          <p14:tracePt t="18514" x="3160713" y="5383213"/>
          <p14:tracePt t="18522" x="3175000" y="5383213"/>
          <p14:tracePt t="18538" x="3189288" y="5383213"/>
          <p14:tracePt t="18546" x="3203575" y="5383213"/>
          <p14:tracePt t="18555" x="3209925" y="5383213"/>
          <p14:tracePt t="18563" x="3224213" y="5383213"/>
          <p14:tracePt t="18571" x="3238500" y="5383213"/>
          <p14:tracePt t="18579" x="3252788" y="5383213"/>
          <p14:tracePt t="18588" x="3267075" y="5383213"/>
          <p14:tracePt t="18596" x="3281363" y="5383213"/>
          <p14:tracePt t="18604" x="3295650" y="5383213"/>
          <p14:tracePt t="18612" x="3308350" y="5383213"/>
          <p14:tracePt t="18628" x="3322638" y="5383213"/>
          <p14:tracePt t="18637" x="3336925" y="5383213"/>
          <p14:tracePt t="18645" x="3351213" y="5383213"/>
          <p14:tracePt t="18661" x="3365500" y="5383213"/>
          <p14:tracePt t="18670" x="3379788" y="5383213"/>
          <p14:tracePt t="18686" x="3394075" y="5383213"/>
          <p14:tracePt t="18694" x="3408363" y="5383213"/>
          <p14:tracePt t="18702" x="3422650" y="5383213"/>
          <p14:tracePt t="18719" x="3435350" y="5383213"/>
          <p14:tracePt t="18727" x="3449638" y="5368925"/>
          <p14:tracePt t="18744" x="3463925" y="5368925"/>
          <p14:tracePt t="18760" x="3478213" y="5368925"/>
          <p14:tracePt t="18776" x="3492500" y="5368925"/>
          <p14:tracePt t="18793" x="3506788" y="5368925"/>
          <p14:tracePt t="18809" x="3513138" y="5368925"/>
          <p14:tracePt t="18817" x="3527425" y="5368925"/>
          <p14:tracePt t="18842" x="3541713" y="5368925"/>
          <p14:tracePt t="18859" x="3556000" y="5368925"/>
          <p14:tracePt t="18883" x="3570288" y="5368925"/>
          <p14:tracePt t="18916" x="3584575" y="5368925"/>
          <p14:tracePt t="19241" x="3598863" y="5368925"/>
          <p14:tracePt t="19250" x="3613150" y="5368925"/>
          <p14:tracePt t="19257" x="3625850" y="5368925"/>
          <p14:tracePt t="19266" x="3640138" y="5368925"/>
          <p14:tracePt t="19274" x="3668713" y="5368925"/>
          <p14:tracePt t="19282" x="3683000" y="5368925"/>
          <p14:tracePt t="19290" x="3697288" y="5368925"/>
          <p14:tracePt t="19298" x="3725863" y="5368925"/>
          <p14:tracePt t="19306" x="3740150" y="5368925"/>
          <p14:tracePt t="19315" x="3752850" y="5368925"/>
          <p14:tracePt t="19323" x="3781425" y="5368925"/>
          <p14:tracePt t="19331" x="3795713" y="5368925"/>
          <p14:tracePt t="19339" x="3816350" y="5368925"/>
          <p14:tracePt t="19347" x="3830638" y="5368925"/>
          <p14:tracePt t="19356" x="3859213" y="5368925"/>
          <p14:tracePt t="19364" x="3873500" y="5368925"/>
          <p14:tracePt t="19372" x="3887788" y="5368925"/>
          <p14:tracePt t="19380" x="3902075" y="5368925"/>
          <p14:tracePt t="19389" x="3916363" y="5368925"/>
          <p14:tracePt t="19397" x="3943350" y="5368925"/>
          <p14:tracePt t="19405" x="3957638" y="5368925"/>
          <p14:tracePt t="19413" x="3971925" y="5368925"/>
          <p14:tracePt t="19421" x="3986213" y="5368925"/>
          <p14:tracePt t="19438" x="4000500" y="5368925"/>
          <p14:tracePt t="19446" x="4014788" y="5368925"/>
          <p14:tracePt t="19454" x="4029075" y="5368925"/>
          <p14:tracePt t="19462" x="4043363" y="5368925"/>
          <p14:tracePt t="19471" x="4057650" y="5368925"/>
          <p14:tracePt t="19487" x="4070350" y="5368925"/>
          <p14:tracePt t="19495" x="4084638" y="5368925"/>
          <p14:tracePt t="19520" x="4098925" y="5368925"/>
          <p14:tracePt t="19545" x="4113213" y="5368925"/>
          <p14:tracePt t="19561" x="4121150" y="5368925"/>
          <p14:tracePt t="19594" x="4133850" y="5368925"/>
          <p14:tracePt t="19627" x="4148138" y="5368925"/>
          <p14:tracePt t="19652" x="4162425" y="5368925"/>
          <p14:tracePt t="19676" x="4176713" y="5368925"/>
          <p14:tracePt t="19692" x="4191000" y="5368925"/>
          <p14:tracePt t="19717" x="4205288" y="5368925"/>
          <p14:tracePt t="19734" x="4219575" y="5368925"/>
          <p14:tracePt t="19750" x="4233863" y="5368925"/>
          <p14:tracePt t="19758" x="4233863" y="5354638"/>
          <p14:tracePt t="19775" x="4248150" y="5354638"/>
          <p14:tracePt t="19807" x="4260850" y="5354638"/>
          <p14:tracePt t="19824" x="4275138" y="5354638"/>
          <p14:tracePt t="19849" x="4289425" y="5354638"/>
          <p14:tracePt t="19857" x="4303713" y="5354638"/>
          <p14:tracePt t="19873" x="4318000" y="5354638"/>
          <p14:tracePt t="19890" x="4332288" y="5354638"/>
          <p14:tracePt t="19906" x="4346575" y="5368925"/>
          <p14:tracePt t="19923" x="4360863" y="5368925"/>
          <p14:tracePt t="19939" x="4375150" y="5368925"/>
          <p14:tracePt t="19955" x="4387850" y="5368925"/>
          <p14:tracePt t="19988" x="4402138" y="5368925"/>
          <p14:tracePt t="20021" x="4416425" y="5368925"/>
          <p14:tracePt t="20046" x="4416425" y="5383213"/>
          <p14:tracePt t="20071" x="4424363" y="5383213"/>
          <p14:tracePt t="20120" x="4438650" y="5383213"/>
          <p14:tracePt t="20161" x="4451350" y="5383213"/>
          <p14:tracePt t="20194" x="4465638" y="5383213"/>
          <p14:tracePt t="20226" x="4479925" y="5383213"/>
          <p14:tracePt t="20259" x="4494213" y="5383213"/>
          <p14:tracePt t="20276" x="4508500" y="5383213"/>
          <p14:tracePt t="20300" x="4522788" y="5383213"/>
          <p14:tracePt t="20325" x="4537075" y="5383213"/>
          <p14:tracePt t="20333" x="4551363" y="5368925"/>
          <p14:tracePt t="20350" x="4565650" y="5368925"/>
          <p14:tracePt t="20366" x="4578350" y="5368925"/>
          <p14:tracePt t="20383" x="4592638" y="5368925"/>
          <p14:tracePt t="20391" x="4606925" y="5368925"/>
          <p14:tracePt t="20407" x="4621213" y="5368925"/>
          <p14:tracePt t="20424" x="4635500" y="5368925"/>
          <p14:tracePt t="20440" x="4649788" y="5368925"/>
          <p14:tracePt t="20457" x="4664075" y="5368925"/>
          <p14:tracePt t="20473" x="4678363" y="5368925"/>
          <p14:tracePt t="20498" x="4692650" y="5368925"/>
          <p14:tracePt t="20514" x="4705350" y="5368925"/>
          <p14:tracePt t="20547" x="4719638" y="5368925"/>
          <p14:tracePt t="20604" x="4727575" y="5368925"/>
          <p14:tracePt t="20736" x="4741863" y="5368925"/>
          <p14:tracePt t="21015" x="4741863" y="5354638"/>
          <p14:tracePt t="21048" x="4756150" y="5354638"/>
          <p14:tracePt t="21089" x="4756150" y="5340350"/>
          <p14:tracePt t="21097" x="4768850" y="5340350"/>
          <p14:tracePt t="21122" x="4783138" y="5340350"/>
          <p14:tracePt t="21163" x="4797425" y="5340350"/>
          <p14:tracePt t="21196" x="4811713" y="5340350"/>
          <p14:tracePt t="21221" x="4811713" y="5327650"/>
          <p14:tracePt t="21254" x="4826000" y="5327650"/>
          <p14:tracePt t="21361" x="4840288" y="5327650"/>
          <p14:tracePt t="21516" x="4826000" y="5327650"/>
          <p14:tracePt t="21558" x="4811713" y="5327650"/>
          <p14:tracePt t="21566" x="4811713" y="5340350"/>
          <p14:tracePt t="21590" x="4797425" y="5340350"/>
          <p14:tracePt t="21615" x="4797425" y="5354638"/>
          <p14:tracePt t="21632" x="4783138" y="5354638"/>
          <p14:tracePt t="21648" x="4783138" y="5368925"/>
          <p14:tracePt t="21656" x="4768850" y="5368925"/>
          <p14:tracePt t="21681" x="4768850" y="5383213"/>
          <p14:tracePt t="21689" x="4756150" y="5383213"/>
          <p14:tracePt t="21722" x="4741863" y="5383213"/>
          <p14:tracePt t="21730" x="4741863" y="5397500"/>
          <p14:tracePt t="21771" x="4727575" y="5397500"/>
          <p14:tracePt t="21820" x="4719638" y="5397500"/>
          <p14:tracePt t="21919" x="4719638" y="5383213"/>
          <p14:tracePt t="21968" x="4727575" y="5383213"/>
          <p14:tracePt t="22042" x="4719638" y="5383213"/>
          <p14:tracePt t="22059" x="4705350" y="5383213"/>
          <p14:tracePt t="22067" x="4692650" y="5383213"/>
          <p14:tracePt t="22075" x="4678363" y="5383213"/>
          <p14:tracePt t="22083" x="4664075" y="5383213"/>
          <p14:tracePt t="22092" x="4635500" y="5383213"/>
          <p14:tracePt t="22100" x="4621213" y="5383213"/>
          <p14:tracePt t="22108" x="4606925" y="5383213"/>
          <p14:tracePt t="22116" x="4578350" y="5383213"/>
          <p14:tracePt t="22125" x="4565650" y="5383213"/>
          <p14:tracePt t="22133" x="4551363" y="5397500"/>
          <p14:tracePt t="22141" x="4537075" y="5397500"/>
          <p14:tracePt t="22150" x="4522788" y="5397500"/>
          <p14:tracePt t="22158" x="4508500" y="5397500"/>
          <p14:tracePt t="22166" x="4479925" y="5397500"/>
          <p14:tracePt t="22182" x="4465638" y="5397500"/>
          <p14:tracePt t="22191" x="4438650" y="5411788"/>
          <p14:tracePt t="22198" x="4424363" y="5411788"/>
          <p14:tracePt t="22207" x="4416425" y="5411788"/>
          <p14:tracePt t="22215" x="4402138" y="5411788"/>
          <p14:tracePt t="22223" x="4387850" y="5411788"/>
          <p14:tracePt t="22231" x="4360863" y="5426075"/>
          <p14:tracePt t="22240" x="4346575" y="5426075"/>
          <p14:tracePt t="22248" x="4332288" y="5426075"/>
          <p14:tracePt t="22256" x="4318000" y="5440363"/>
          <p14:tracePt t="22264" x="4289425" y="5440363"/>
          <p14:tracePt t="22272" x="4275138" y="5440363"/>
          <p14:tracePt t="22280" x="4248150" y="5454650"/>
          <p14:tracePt t="22297" x="4219575" y="5454650"/>
          <p14:tracePt t="22313" x="4205288" y="5454650"/>
          <p14:tracePt t="22322" x="4191000" y="5454650"/>
          <p14:tracePt t="22330" x="4176713" y="5454650"/>
          <p14:tracePt t="22354" x="4162425" y="5454650"/>
          <p14:tracePt t="22396" x="4148138" y="5454650"/>
          <p14:tracePt t="22404" x="4148138" y="5461000"/>
          <p14:tracePt t="22642" x="4162425" y="5461000"/>
          <p14:tracePt t="22675" x="4176713" y="5461000"/>
          <p14:tracePt t="22716" x="4191000" y="5461000"/>
          <p14:tracePt t="22855" x="4191000" y="5454650"/>
          <p14:tracePt t="22938" x="4191000" y="5440363"/>
          <p14:tracePt t="22954" x="4205288" y="5440363"/>
          <p14:tracePt t="22979" x="4205288" y="5426075"/>
          <p14:tracePt t="23003" x="4219575" y="5411788"/>
          <p14:tracePt t="23036" x="4233863" y="5397500"/>
          <p14:tracePt t="23061" x="4233863" y="5383213"/>
          <p14:tracePt t="23069" x="4248150" y="5383213"/>
          <p14:tracePt t="23086" x="4260850" y="5368925"/>
          <p14:tracePt t="23102" x="4275138" y="5354638"/>
          <p14:tracePt t="23110" x="4289425" y="5354638"/>
          <p14:tracePt t="23119" x="4289425" y="5340350"/>
          <p14:tracePt t="23127" x="4289425" y="5327650"/>
          <p14:tracePt t="23135" x="4303713" y="5327650"/>
          <p14:tracePt t="23143" x="4303713" y="5313363"/>
          <p14:tracePt t="23151" x="4318000" y="5313363"/>
          <p14:tracePt t="23168" x="4318000" y="5299075"/>
          <p14:tracePt t="23201" x="4318000" y="5284788"/>
          <p14:tracePt t="23217" x="4303713" y="5284788"/>
          <p14:tracePt t="23225" x="4289425" y="5284788"/>
          <p14:tracePt t="23234" x="4275138" y="5284788"/>
          <p14:tracePt t="23242" x="4260850" y="5284788"/>
          <p14:tracePt t="23250" x="4248150" y="5284788"/>
          <p14:tracePt t="23258" x="4233863" y="5284788"/>
          <p14:tracePt t="23266" x="4205288" y="5284788"/>
          <p14:tracePt t="23275" x="4191000" y="5284788"/>
          <p14:tracePt t="23283" x="4176713" y="5299075"/>
          <p14:tracePt t="23291" x="4148138" y="5299075"/>
          <p14:tracePt t="23299" x="4121150" y="5313363"/>
          <p14:tracePt t="23307" x="4113213" y="5327650"/>
          <p14:tracePt t="23316" x="4084638" y="5327650"/>
          <p14:tracePt t="23324" x="4070350" y="5340350"/>
          <p14:tracePt t="23332" x="4057650" y="5340350"/>
          <p14:tracePt t="23340" x="4043363" y="5354638"/>
          <p14:tracePt t="23349" x="4029075" y="5368925"/>
          <p14:tracePt t="23390" x="4029075" y="5383213"/>
          <p14:tracePt t="23406" x="4043363" y="5383213"/>
          <p14:tracePt t="23414" x="4057650" y="5383213"/>
          <p14:tracePt t="23423" x="4084638" y="5383213"/>
          <p14:tracePt t="23431" x="4098925" y="5383213"/>
          <p14:tracePt t="23439" x="4121150" y="5383213"/>
          <p14:tracePt t="23447" x="4148138" y="5383213"/>
          <p14:tracePt t="23455" x="4176713" y="5383213"/>
          <p14:tracePt t="23464" x="4205288" y="5383213"/>
          <p14:tracePt t="23472" x="4233863" y="5383213"/>
          <p14:tracePt t="23480" x="4248150" y="5368925"/>
          <p14:tracePt t="23488" x="4275138" y="5368925"/>
          <p14:tracePt t="23496" x="4303713" y="5354638"/>
          <p14:tracePt t="23505" x="4318000" y="5354638"/>
          <p14:tracePt t="23513" x="4332288" y="5354638"/>
          <p14:tracePt t="23521" x="4346575" y="5340350"/>
          <p14:tracePt t="23529" x="4360863" y="5340350"/>
          <p14:tracePt t="23546" x="4375150" y="5327650"/>
          <p14:tracePt t="23562" x="4375150" y="5313363"/>
          <p14:tracePt t="23571" x="4387850" y="5313363"/>
          <p14:tracePt t="23595" x="4387850" y="5299075"/>
          <p14:tracePt t="23620" x="4375150" y="5299075"/>
          <p14:tracePt t="23636" x="4360863" y="5299075"/>
          <p14:tracePt t="23645" x="4346575" y="5299075"/>
          <p14:tracePt t="23653" x="4332288" y="5313363"/>
          <p14:tracePt t="23661" x="4318000" y="5313363"/>
          <p14:tracePt t="23669" x="4303713" y="5327650"/>
          <p14:tracePt t="23677" x="4289425" y="5340350"/>
          <p14:tracePt t="23686" x="4275138" y="5340350"/>
          <p14:tracePt t="23694" x="4260850" y="5354638"/>
          <p14:tracePt t="23702" x="4248150" y="5354638"/>
          <p14:tracePt t="23710" x="4233863" y="5368925"/>
          <p14:tracePt t="23727" x="4219575" y="5368925"/>
          <p14:tracePt t="23735" x="4205288" y="5368925"/>
          <p14:tracePt t="23751" x="4191000" y="5368925"/>
          <p14:tracePt t="23768" x="4176713" y="5368925"/>
          <p14:tracePt t="23776" x="4162425" y="5368925"/>
          <p14:tracePt t="23792" x="4148138" y="5368925"/>
          <p14:tracePt t="23801" x="4133850" y="5368925"/>
          <p14:tracePt t="23809" x="4121150" y="5368925"/>
          <p14:tracePt t="23817" x="4113213" y="5368925"/>
          <p14:tracePt t="23825" x="4113213" y="5354638"/>
          <p14:tracePt t="23833" x="4098925" y="5354638"/>
          <p14:tracePt t="23842" x="4084638" y="5354638"/>
          <p14:tracePt t="23850" x="4057650" y="5340350"/>
          <p14:tracePt t="23858" x="4043363" y="5340350"/>
          <p14:tracePt t="23866" x="4029075" y="5340350"/>
          <p14:tracePt t="23875" x="4014788" y="5327650"/>
          <p14:tracePt t="23883" x="4000500" y="5327650"/>
          <p14:tracePt t="23891" x="3986213" y="5313363"/>
          <p14:tracePt t="23899" x="3971925" y="5313363"/>
          <p14:tracePt t="23908" x="3957638" y="5313363"/>
          <p14:tracePt t="23916" x="3930650" y="5299075"/>
          <p14:tracePt t="23924" x="3916363" y="5299075"/>
          <p14:tracePt t="23932" x="3902075" y="5299075"/>
          <p14:tracePt t="23941" x="3873500" y="5284788"/>
          <p14:tracePt t="23948" x="3844925" y="5284788"/>
          <p14:tracePt t="23957" x="3830638" y="5284788"/>
          <p14:tracePt t="23965" x="3810000" y="5270500"/>
          <p14:tracePt t="23973" x="3795713" y="5270500"/>
          <p14:tracePt t="23981" x="3781425" y="5270500"/>
          <p14:tracePt t="23990" x="3767138" y="5270500"/>
          <p14:tracePt t="23998" x="3752850" y="5270500"/>
          <p14:tracePt t="24014" x="3740150" y="5270500"/>
          <p14:tracePt t="24064" x="3740150" y="5284788"/>
          <p14:tracePt t="24080" x="3740150" y="5299075"/>
          <p14:tracePt t="24096" x="3752850" y="5299075"/>
          <p14:tracePt t="24105" x="3752850" y="5313363"/>
          <p14:tracePt t="24113" x="3767138" y="5327650"/>
          <p14:tracePt t="24129" x="3781425" y="5327650"/>
          <p14:tracePt t="24137" x="3781425" y="5340350"/>
          <p14:tracePt t="24146" x="3795713" y="5340350"/>
          <p14:tracePt t="24154" x="3810000" y="5340350"/>
          <p14:tracePt t="24162" x="3816350" y="5354638"/>
          <p14:tracePt t="24171" x="3830638" y="5354638"/>
          <p14:tracePt t="24179" x="3859213" y="5354638"/>
          <p14:tracePt t="24187" x="3902075" y="5368925"/>
          <p14:tracePt t="24196" x="3930650" y="5383213"/>
          <p14:tracePt t="24204" x="3971925" y="5383213"/>
          <p14:tracePt t="24212" x="4029075" y="5383213"/>
          <p14:tracePt t="24220" x="4070350" y="5397500"/>
          <p14:tracePt t="24229" x="4113213" y="5411788"/>
          <p14:tracePt t="24236" x="4162425" y="5426075"/>
          <p14:tracePt t="24244" x="4176713" y="5426075"/>
          <p14:tracePt t="24252" x="4219575" y="5426075"/>
          <p14:tracePt t="24261" x="4260850" y="5440363"/>
          <p14:tracePt t="24269" x="4303713" y="5440363"/>
          <p14:tracePt t="24277" x="4332288" y="5440363"/>
          <p14:tracePt t="24285" x="4375150" y="5440363"/>
          <p14:tracePt t="24293" x="4402138" y="5440363"/>
          <p14:tracePt t="24302" x="4424363" y="5440363"/>
          <p14:tracePt t="24310" x="4451350" y="5440363"/>
          <p14:tracePt t="24318" x="4479925" y="5440363"/>
          <p14:tracePt t="24326" x="4494213" y="5440363"/>
          <p14:tracePt t="24335" x="4522788" y="5411788"/>
          <p14:tracePt t="24343" x="4551363" y="5397500"/>
          <p14:tracePt t="24351" x="4565650" y="5383213"/>
          <p14:tracePt t="24359" x="4606925" y="5354638"/>
          <p14:tracePt t="24368" x="4635500" y="5327650"/>
          <p14:tracePt t="24376" x="4664075" y="5313363"/>
          <p14:tracePt t="24384" x="4678363" y="5299075"/>
          <p14:tracePt t="24392" x="4727575" y="5256213"/>
          <p14:tracePt t="24400" x="4756150" y="5241925"/>
          <p14:tracePt t="24409" x="4768850" y="5227638"/>
          <p14:tracePt t="24417" x="4826000" y="5186363"/>
          <p14:tracePt t="24425" x="4840288" y="5172075"/>
          <p14:tracePt t="24433" x="4868863" y="5143500"/>
          <p14:tracePt t="24442" x="4883150" y="5137150"/>
          <p14:tracePt t="24450" x="4895850" y="5108575"/>
          <p14:tracePt t="24458" x="4910138" y="5094288"/>
          <p14:tracePt t="24466" x="4924425" y="5065713"/>
          <p14:tracePt t="24474" x="4938713" y="5051425"/>
          <p14:tracePt t="24482" x="4938713" y="5037138"/>
          <p14:tracePt t="24491" x="4938713" y="5022850"/>
          <p14:tracePt t="24499" x="4938713" y="5010150"/>
          <p14:tracePt t="24507" x="4938713" y="4995863"/>
          <p14:tracePt t="24515" x="4924425" y="4967288"/>
          <p14:tracePt t="24524" x="4895850" y="4967288"/>
          <p14:tracePt t="24532" x="4868863" y="4953000"/>
          <p14:tracePt t="24540" x="4826000" y="4938713"/>
          <p14:tracePt t="24548" x="4768850" y="4924425"/>
          <p14:tracePt t="24556" x="4692650" y="4910138"/>
          <p14:tracePt t="24565" x="4592638" y="4895850"/>
          <p14:tracePt t="24573" x="4479925" y="4883150"/>
          <p14:tracePt t="24581" x="4387850" y="4883150"/>
          <p14:tracePt t="24589" x="4303713" y="4883150"/>
          <p14:tracePt t="24597" x="4191000" y="4868863"/>
          <p14:tracePt t="24606" x="4084638" y="4868863"/>
          <p14:tracePt t="24614" x="3957638" y="4868863"/>
          <p14:tracePt t="24622" x="3873500" y="4868863"/>
          <p14:tracePt t="24630" x="3795713" y="4868863"/>
          <p14:tracePt t="24639" x="3752850" y="4868863"/>
          <p14:tracePt t="24647" x="3697288" y="4883150"/>
          <p14:tracePt t="24655" x="3640138" y="4910138"/>
          <p14:tracePt t="24663" x="3613150" y="4924425"/>
          <p14:tracePt t="24671" x="3584575" y="4953000"/>
          <p14:tracePt t="24680" x="3570288" y="4967288"/>
          <p14:tracePt t="24688" x="3556000" y="4995863"/>
          <p14:tracePt t="24696" x="3556000" y="5010150"/>
          <p14:tracePt t="24704" x="3541713" y="5037138"/>
          <p14:tracePt t="24713" x="3541713" y="5051425"/>
          <p14:tracePt t="24721" x="3541713" y="5065713"/>
          <p14:tracePt t="24729" x="3541713" y="5094288"/>
          <p14:tracePt t="24745" x="3541713" y="5108575"/>
          <p14:tracePt t="24754" x="3541713" y="5122863"/>
          <p14:tracePt t="24762" x="3541713" y="5137150"/>
          <p14:tracePt t="24786" x="3556000" y="5137150"/>
          <p14:tracePt t="24795" x="3570288" y="5143500"/>
          <p14:tracePt t="24803" x="3598863" y="5143500"/>
          <p14:tracePt t="24812" x="3613150" y="5143500"/>
          <p14:tracePt t="24820" x="3640138" y="5157788"/>
          <p14:tracePt t="24827" x="3683000" y="5157788"/>
          <p14:tracePt t="24836" x="3711575" y="5157788"/>
          <p14:tracePt t="24844" x="3725863" y="5172075"/>
          <p14:tracePt t="24852" x="3752850" y="5186363"/>
          <p14:tracePt t="24860" x="3781425" y="5186363"/>
          <p14:tracePt t="24869" x="3810000" y="5200650"/>
          <p14:tracePt t="24877" x="3830638" y="5200650"/>
          <p14:tracePt t="24885" x="3844925" y="5213350"/>
          <p14:tracePt t="24893" x="3859213" y="5227638"/>
          <p14:tracePt t="24901" x="3887788" y="5227638"/>
          <p14:tracePt t="24910" x="3916363" y="5241925"/>
          <p14:tracePt t="24918" x="3930650" y="5241925"/>
          <p14:tracePt t="24926" x="3943350" y="5241925"/>
          <p14:tracePt t="24934" x="3957638" y="5241925"/>
          <p14:tracePt t="24943" x="3971925" y="5241925"/>
          <p14:tracePt t="24951" x="4000500" y="5241925"/>
          <p14:tracePt t="24967" x="4014788" y="5241925"/>
          <p14:tracePt t="24984" x="4029075" y="5241925"/>
          <p14:tracePt t="25008" x="4043363" y="5227638"/>
          <p14:tracePt t="25025" x="4043363" y="5213350"/>
          <p14:tracePt t="25041" x="4043363" y="5200650"/>
          <p14:tracePt t="25050" x="4029075" y="5200650"/>
          <p14:tracePt t="25058" x="4014788" y="5186363"/>
          <p14:tracePt t="25066" x="4000500" y="5186363"/>
          <p14:tracePt t="25075" x="3986213" y="5172075"/>
          <p14:tracePt t="25083" x="3971925" y="5172075"/>
          <p14:tracePt t="25091" x="3943350" y="5172075"/>
          <p14:tracePt t="25099" x="3916363" y="5172075"/>
          <p14:tracePt t="25108" x="3873500" y="5172075"/>
          <p14:tracePt t="25116" x="3830638" y="5172075"/>
          <p14:tracePt t="25123" x="3810000" y="5172075"/>
          <p14:tracePt t="25132" x="3767138" y="5172075"/>
          <p14:tracePt t="25140" x="3740150" y="5172075"/>
          <p14:tracePt t="25148" x="3697288" y="5172075"/>
          <p14:tracePt t="25156" x="3654425" y="5172075"/>
          <p14:tracePt t="25164" x="3613150" y="5172075"/>
          <p14:tracePt t="25173" x="3584575" y="5172075"/>
          <p14:tracePt t="25181" x="3556000" y="5186363"/>
          <p14:tracePt t="25189" x="3527425" y="5186363"/>
          <p14:tracePt t="25197" x="3506788" y="5186363"/>
          <p14:tracePt t="25206" x="3492500" y="5200650"/>
          <p14:tracePt t="25214" x="3478213" y="5200650"/>
          <p14:tracePt t="25222" x="3463925" y="5200650"/>
          <p14:tracePt t="25230" x="3463925" y="5213350"/>
          <p14:tracePt t="25247" x="3463925" y="5227638"/>
          <p14:tracePt t="25271" x="3478213" y="5227638"/>
          <p14:tracePt t="25279" x="3506788" y="5227638"/>
          <p14:tracePt t="25288" x="3513138" y="5227638"/>
          <p14:tracePt t="25296" x="3527425" y="5227638"/>
          <p14:tracePt t="25304" x="3556000" y="5227638"/>
          <p14:tracePt t="25312" x="3584575" y="5227638"/>
          <p14:tracePt t="25321" x="3613150" y="5213350"/>
          <p14:tracePt t="25329" x="3625850" y="5213350"/>
          <p14:tracePt t="25338" x="3654425" y="5200650"/>
          <p14:tracePt t="25346" x="3668713" y="5186363"/>
          <p14:tracePt t="25354" x="3697288" y="5186363"/>
          <p14:tracePt t="25362" x="3697288" y="5172075"/>
          <p14:tracePt t="25371" x="3711575" y="5157788"/>
          <p14:tracePt t="25386" x="3711575" y="5143500"/>
          <p14:tracePt t="25403" x="3711575" y="5137150"/>
          <p14:tracePt t="25419" x="3697288" y="5122863"/>
          <p14:tracePt t="25427" x="3683000" y="5122863"/>
          <p14:tracePt t="25436" x="3668713" y="5122863"/>
          <p14:tracePt t="25444" x="3654425" y="5122863"/>
          <p14:tracePt t="25452" x="3640138" y="5122863"/>
          <p14:tracePt t="25460" x="3625850" y="5122863"/>
          <p14:tracePt t="25468" x="3598863" y="5122863"/>
          <p14:tracePt t="25477" x="3584575" y="5122863"/>
          <p14:tracePt t="25485" x="3570288" y="5137150"/>
          <p14:tracePt t="25493" x="3570288" y="5143500"/>
          <p14:tracePt t="25501" x="3556000" y="5157788"/>
          <p14:tracePt t="25509" x="3556000" y="5186363"/>
          <p14:tracePt t="25518" x="3556000" y="5200650"/>
          <p14:tracePt t="25526" x="3556000" y="5213350"/>
          <p14:tracePt t="25534" x="3556000" y="5241925"/>
          <p14:tracePt t="25542" x="3556000" y="5256213"/>
          <p14:tracePt t="25551" x="3556000" y="5270500"/>
          <p14:tracePt t="25559" x="3556000" y="5284788"/>
          <p14:tracePt t="25567" x="3556000" y="5299075"/>
          <p14:tracePt t="25575" x="3556000" y="5313363"/>
          <p14:tracePt t="25592" x="3570288" y="5313363"/>
          <p14:tracePt t="25600" x="3584575" y="5313363"/>
          <p14:tracePt t="25608" x="3598863" y="5313363"/>
          <p14:tracePt t="25624" x="3613150" y="5313363"/>
          <p14:tracePt t="25633" x="3625850" y="5313363"/>
          <p14:tracePt t="25649" x="3640138" y="5299075"/>
          <p14:tracePt t="25657" x="3640138" y="5284788"/>
          <p14:tracePt t="25674" x="3654425" y="5270500"/>
          <p14:tracePt t="25682" x="3654425" y="5256213"/>
          <p14:tracePt t="25698" x="3654425" y="5241925"/>
          <p14:tracePt t="25715" x="3640138" y="5241925"/>
          <p14:tracePt t="25723" x="3625850" y="5241925"/>
          <p14:tracePt t="25731" x="3613150" y="5241925"/>
          <p14:tracePt t="25748" x="3598863" y="5241925"/>
          <p14:tracePt t="25756" x="3584575" y="5241925"/>
          <p14:tracePt t="25764" x="3570288" y="5241925"/>
          <p14:tracePt t="25772" x="3570288" y="5256213"/>
          <p14:tracePt t="25789" x="3556000" y="5270500"/>
          <p14:tracePt t="25805" x="3556000" y="5284788"/>
          <p14:tracePt t="25813" x="3556000" y="5299075"/>
          <p14:tracePt t="25838" x="3556000" y="5313363"/>
          <p14:tracePt t="25846" x="3570288" y="5313363"/>
          <p14:tracePt t="25863" x="3584575" y="5313363"/>
          <p14:tracePt t="25871" x="3598863" y="5313363"/>
          <p14:tracePt t="25879" x="3613150" y="5313363"/>
          <p14:tracePt t="25896" x="3625850" y="5313363"/>
          <p14:tracePt t="25920" x="3640138" y="5313363"/>
          <p14:tracePt t="25945" x="3654425" y="5313363"/>
          <p14:tracePt t="26011" x="3654425" y="5327650"/>
          <p14:tracePt t="26043" x="3654425" y="5340350"/>
          <p14:tracePt t="26076" x="3654425" y="5354638"/>
          <p14:tracePt t="26117" x="3654425" y="5368925"/>
          <p14:tracePt t="26853" x="3640138" y="5354638"/>
          <p14:tracePt t="26862" x="3625850" y="5340350"/>
          <p14:tracePt t="26869" x="3613150" y="5327650"/>
          <p14:tracePt t="26878" x="3598863" y="5313363"/>
          <p14:tracePt t="26886" x="3584575" y="5299075"/>
          <p14:tracePt t="26894" x="3570288" y="5284788"/>
          <p14:tracePt t="26902" x="3556000" y="5270500"/>
          <p14:tracePt t="26910" x="3527425" y="5241925"/>
          <p14:tracePt t="26918" x="3506788" y="5213350"/>
          <p14:tracePt t="26927" x="3478213" y="5200650"/>
          <p14:tracePt t="26935" x="3449638" y="5172075"/>
          <p14:tracePt t="26943" x="3422650" y="5143500"/>
          <p14:tracePt t="26951" x="3379788" y="5137150"/>
          <p14:tracePt t="26960" x="3336925" y="5108575"/>
          <p14:tracePt t="26968" x="3322638" y="5094288"/>
          <p14:tracePt t="26976" x="3267075" y="5051425"/>
          <p14:tracePt t="26984" x="3252788" y="5037138"/>
          <p14:tracePt t="26992" x="3224213" y="5022850"/>
          <p14:tracePt t="27001" x="3203575" y="4995863"/>
          <p14:tracePt t="27009" x="3175000" y="4981575"/>
          <p14:tracePt t="27017" x="3146425" y="4981575"/>
          <p14:tracePt t="27026" x="3132138" y="4967288"/>
          <p14:tracePt t="27034" x="3105150" y="4967288"/>
          <p14:tracePt t="27042" x="3090863" y="4967288"/>
          <p14:tracePt t="27050" x="3062288" y="4967288"/>
          <p14:tracePt t="27058" x="3033713" y="4967288"/>
          <p14:tracePt t="27066" x="3005138" y="4967288"/>
          <p14:tracePt t="27075" x="2990850" y="4967288"/>
          <p14:tracePt t="27083" x="2963863" y="4967288"/>
          <p14:tracePt t="27091" x="2949575" y="4967288"/>
          <p14:tracePt t="27099" x="2935288" y="4967288"/>
          <p14:tracePt t="27108" x="2906713" y="4981575"/>
          <p14:tracePt t="27116" x="2892425" y="4995863"/>
          <p14:tracePt t="27124" x="2871788" y="4995863"/>
          <p14:tracePt t="27132" x="2857500" y="5010150"/>
          <p14:tracePt t="27140" x="2843213" y="5022850"/>
          <p14:tracePt t="27149" x="2828925" y="5037138"/>
          <p14:tracePt t="27157" x="2814638" y="5051425"/>
          <p14:tracePt t="27165" x="2800350" y="5065713"/>
          <p14:tracePt t="27173" x="2787650" y="5080000"/>
          <p14:tracePt t="27181" x="2773363" y="5080000"/>
          <p14:tracePt t="27190" x="2773363" y="5094288"/>
          <p14:tracePt t="27198" x="2759075" y="5108575"/>
          <p14:tracePt t="27214" x="2744788" y="5122863"/>
          <p14:tracePt t="27223" x="2744788" y="5137150"/>
          <p14:tracePt t="27231" x="2744788" y="5143500"/>
          <p14:tracePt t="27239" x="2730500" y="5143500"/>
          <p14:tracePt t="27247" x="2730500" y="5157788"/>
          <p14:tracePt t="27255" x="2730500" y="5172075"/>
          <p14:tracePt t="27264" x="2730500" y="5186363"/>
          <p14:tracePt t="27272" x="2730500" y="5200650"/>
          <p14:tracePt t="27288" x="2730500" y="5213350"/>
          <p14:tracePt t="27296" x="2730500" y="5227638"/>
          <p14:tracePt t="27305" x="2730500" y="5241925"/>
          <p14:tracePt t="27313" x="2730500" y="5256213"/>
          <p14:tracePt t="27321" x="2730500" y="5270500"/>
          <p14:tracePt t="27329" x="2730500" y="5284788"/>
          <p14:tracePt t="27346" x="2730500" y="5299075"/>
          <p14:tracePt t="27354" x="2730500" y="5313363"/>
          <p14:tracePt t="27362" x="2744788" y="5313363"/>
          <p14:tracePt t="27371" x="2744788" y="5327650"/>
          <p14:tracePt t="27387" x="2744788" y="5340350"/>
          <p14:tracePt t="27396" x="2759075" y="5340350"/>
          <p14:tracePt t="27404" x="2773363" y="5354638"/>
          <p14:tracePt t="27420" x="2787650" y="5354638"/>
          <p14:tracePt t="27428" x="2800350" y="5354638"/>
          <p14:tracePt t="27437" x="2814638" y="5354638"/>
          <p14:tracePt t="27453" x="2828925" y="5354638"/>
          <p14:tracePt t="27461" x="2843213" y="5354638"/>
          <p14:tracePt t="27469" x="2857500" y="5354638"/>
          <p14:tracePt t="27477" x="2871788" y="5354638"/>
          <p14:tracePt t="27485" x="2886075" y="5354638"/>
          <p14:tracePt t="27494" x="2892425" y="5354638"/>
          <p14:tracePt t="27502" x="2921000" y="5354638"/>
          <p14:tracePt t="27510" x="2935288" y="5354638"/>
          <p14:tracePt t="27518" x="2949575" y="5354638"/>
          <p14:tracePt t="27526" x="2963863" y="5354638"/>
          <p14:tracePt t="27535" x="2978150" y="5354638"/>
          <p14:tracePt t="27543" x="2990850" y="5354638"/>
          <p14:tracePt t="27551" x="3005138" y="5354638"/>
          <p14:tracePt t="27567" x="3019425" y="5340350"/>
          <p14:tracePt t="27576" x="3019425" y="5327650"/>
          <p14:tracePt t="27584" x="3019425" y="5313363"/>
          <p14:tracePt t="27600" x="3019425" y="5299075"/>
          <p14:tracePt t="27609" x="3019425" y="5284788"/>
          <p14:tracePt t="27617" x="3005138" y="5270500"/>
          <p14:tracePt t="27625" x="2990850" y="5256213"/>
          <p14:tracePt t="27633" x="2978150" y="5256213"/>
          <p14:tracePt t="27641" x="2963863" y="5241925"/>
          <p14:tracePt t="27650" x="2949575" y="5227638"/>
          <p14:tracePt t="27658" x="2935288" y="5227638"/>
          <p14:tracePt t="27666" x="2921000" y="5227638"/>
          <p14:tracePt t="27674" x="2892425" y="5213350"/>
          <p14:tracePt t="27683" x="2871788" y="5213350"/>
          <p14:tracePt t="27691" x="2857500" y="5213350"/>
          <p14:tracePt t="27699" x="2828925" y="5213350"/>
          <p14:tracePt t="27707" x="2814638" y="5213350"/>
          <p14:tracePt t="27715" x="2800350" y="5213350"/>
          <p14:tracePt t="27724" x="2773363" y="5213350"/>
          <p14:tracePt t="27732" x="2759075" y="5213350"/>
          <p14:tracePt t="27740" x="2744788" y="5213350"/>
          <p14:tracePt t="27748" x="2730500" y="5213350"/>
          <p14:tracePt t="27757" x="2716213" y="5227638"/>
          <p14:tracePt t="27765" x="2716213" y="5241925"/>
          <p14:tracePt t="27773" x="2701925" y="5256213"/>
          <p14:tracePt t="27789" x="2701925" y="5270500"/>
          <p14:tracePt t="27798" x="2701925" y="5284788"/>
          <p14:tracePt t="27814" x="2701925" y="5299075"/>
          <p14:tracePt t="27830" x="2701925" y="5313363"/>
          <p14:tracePt t="27839" x="2716213" y="5327650"/>
          <p14:tracePt t="27855" x="2716213" y="5340350"/>
          <p14:tracePt t="27872" x="2730500" y="5354638"/>
          <p14:tracePt t="27888" x="2730500" y="5368925"/>
          <p14:tracePt t="27896" x="2744788" y="5368925"/>
          <p14:tracePt t="27904" x="2744788" y="5383213"/>
          <p14:tracePt t="27921" x="2759075" y="5383213"/>
          <p14:tracePt t="27929" x="2773363" y="5383213"/>
          <p14:tracePt t="27937" x="2787650" y="5383213"/>
          <p14:tracePt t="27946" x="2800350" y="5383213"/>
          <p14:tracePt t="27954" x="2828925" y="5383213"/>
          <p14:tracePt t="27962" x="2843213" y="5383213"/>
          <p14:tracePt t="27971" x="2857500" y="5383213"/>
          <p14:tracePt t="27979" x="2886075" y="5368925"/>
          <p14:tracePt t="27987" x="2906713" y="5368925"/>
          <p14:tracePt t="27995" x="2921000" y="5354638"/>
          <p14:tracePt t="28004" x="2935288" y="5340350"/>
          <p14:tracePt t="28012" x="2963863" y="5327650"/>
          <p14:tracePt t="28020" x="2978150" y="5313363"/>
          <p14:tracePt t="28028" x="2990850" y="5299075"/>
          <p14:tracePt t="28036" x="3005138" y="5284788"/>
          <p14:tracePt t="28044" x="3005138" y="5270500"/>
          <p14:tracePt t="28052" x="3019425" y="5270500"/>
          <p14:tracePt t="28060" x="3019425" y="5256213"/>
          <p14:tracePt t="28069" x="3033713" y="5241925"/>
          <p14:tracePt t="28077" x="3033713" y="5227638"/>
          <p14:tracePt t="28085" x="3033713" y="5213350"/>
          <p14:tracePt t="28101" x="3033713" y="5200650"/>
          <p14:tracePt t="28110" x="3033713" y="5186363"/>
          <p14:tracePt t="28118" x="3019425" y="5186363"/>
          <p14:tracePt t="28134" x="3005138" y="5186363"/>
          <p14:tracePt t="28151" x="2990850" y="5186363"/>
          <p14:tracePt t="28159" x="2978150" y="5186363"/>
          <p14:tracePt t="28176" x="2963863" y="5186363"/>
          <p14:tracePt t="28184" x="2949575" y="5186363"/>
          <p14:tracePt t="28192" x="2949575" y="5200650"/>
          <p14:tracePt t="28200" x="2949575" y="5213350"/>
          <p14:tracePt t="28217" x="2935288" y="5227638"/>
          <p14:tracePt t="28241" x="2935288" y="5241925"/>
          <p14:tracePt t="28323" x="2949575" y="5241925"/>
          <p14:tracePt t="28545" x="2949575" y="5227638"/>
          <p14:tracePt t="28553" x="2949575" y="5213350"/>
          <p14:tracePt t="28562" x="2949575" y="5186363"/>
          <p14:tracePt t="28572" x="2949575" y="5157788"/>
          <p14:tracePt t="28579" x="2949575" y="5137150"/>
          <p14:tracePt t="28587" x="2949575" y="5080000"/>
          <p14:tracePt t="28595" x="2949575" y="5010150"/>
          <p14:tracePt t="28603" x="2949575" y="4953000"/>
          <p14:tracePt t="28611" x="2949575" y="4883150"/>
          <p14:tracePt t="28619" x="2949575" y="4819650"/>
          <p14:tracePt t="28627" x="2949575" y="4762500"/>
          <p14:tracePt t="28635" x="2949575" y="4733925"/>
          <p14:tracePt t="28644" x="2949575" y="4678363"/>
          <p14:tracePt t="28652" x="2949575" y="4635500"/>
          <p14:tracePt t="28660" x="2949575" y="4592638"/>
          <p14:tracePt t="28668" x="2949575" y="4522788"/>
          <p14:tracePt t="28676" x="2949575" y="4487863"/>
          <p14:tracePt t="28685" x="2949575" y="4459288"/>
          <p14:tracePt t="28693" x="2949575" y="4416425"/>
          <p14:tracePt t="28701" x="2949575" y="4387850"/>
          <p14:tracePt t="28710" x="2949575" y="4346575"/>
          <p14:tracePt t="28718" x="2949575" y="4318000"/>
          <p14:tracePt t="28726" x="2949575" y="4275138"/>
          <p14:tracePt t="28734" x="2949575" y="4248150"/>
          <p14:tracePt t="28742" x="2949575" y="4233863"/>
          <p14:tracePt t="28751" x="2949575" y="4205288"/>
          <p14:tracePt t="28759" x="2949575" y="4197350"/>
          <p14:tracePt t="28767" x="2949575" y="4184650"/>
          <p14:tracePt t="28775" x="2963863" y="4170363"/>
          <p14:tracePt t="28791" x="2978150" y="4156075"/>
          <p14:tracePt t="28800" x="2990850" y="4156075"/>
          <p14:tracePt t="28808" x="3005138" y="4141788"/>
          <p14:tracePt t="28816" x="3019425" y="4141788"/>
          <p14:tracePt t="28824" x="3033713" y="4127500"/>
          <p14:tracePt t="28833" x="3062288" y="4113213"/>
          <p14:tracePt t="28841" x="3076575" y="4084638"/>
          <p14:tracePt t="28849" x="3105150" y="4057650"/>
          <p14:tracePt t="28857" x="3117850" y="4029075"/>
          <p14:tracePt t="28866" x="3146425" y="4000500"/>
          <p14:tracePt t="28874" x="3160713" y="3971925"/>
          <p14:tracePt t="28882" x="3189288" y="3930650"/>
          <p14:tracePt t="28890" x="3189288" y="3902075"/>
          <p14:tracePt t="28898" x="3203575" y="3879850"/>
          <p14:tracePt t="28907" x="3203575" y="3838575"/>
          <p14:tracePt t="28915" x="3209925" y="3810000"/>
          <p14:tracePt t="28923" x="3209925" y="3781425"/>
          <p14:tracePt t="28931" x="3209925" y="3752850"/>
          <p14:tracePt t="28940" x="3209925" y="3711575"/>
          <p14:tracePt t="28948" x="3203575" y="3683000"/>
          <p14:tracePt t="28956" x="3175000" y="3654425"/>
          <p14:tracePt t="28964" x="3146425" y="3625850"/>
          <p14:tracePt t="28972" x="3132138" y="3613150"/>
          <p14:tracePt t="28981" x="3117850" y="3584575"/>
          <p14:tracePt t="28989" x="3090863" y="3576638"/>
          <p14:tracePt t="28997" x="3076575" y="3549650"/>
          <p14:tracePt t="29005" x="3048000" y="3535363"/>
          <p14:tracePt t="29014" x="3033713" y="3521075"/>
          <p14:tracePt t="29022" x="3019425" y="3506788"/>
          <p14:tracePt t="29030" x="3005138" y="3492500"/>
          <p14:tracePt t="29038" x="2990850" y="3492500"/>
          <p14:tracePt t="29046" x="2978150" y="3478213"/>
          <p14:tracePt t="29063" x="2963863" y="3478213"/>
          <p14:tracePt t="29071" x="2949575" y="3478213"/>
          <p14:tracePt t="29079" x="2921000" y="3478213"/>
          <p14:tracePt t="29088" x="2892425" y="3492500"/>
          <p14:tracePt t="29096" x="2886075" y="3506788"/>
          <p14:tracePt t="29104" x="2871788" y="3521075"/>
          <p14:tracePt t="29112" x="2843213" y="3549650"/>
          <p14:tracePt t="29120" x="2800350" y="3584575"/>
          <p14:tracePt t="29129" x="2787650" y="3598863"/>
          <p14:tracePt t="29137" x="2773363" y="3625850"/>
          <p14:tracePt t="29146" x="2744788" y="3654425"/>
          <p14:tracePt t="29154" x="2730500" y="3668713"/>
          <p14:tracePt t="29162" x="2701925" y="3697288"/>
          <p14:tracePt t="29170" x="2687638" y="3711575"/>
          <p14:tracePt t="29179" x="2673350" y="3740150"/>
          <p14:tracePt t="29187" x="2673350" y="3752850"/>
          <p14:tracePt t="29195" x="2660650" y="3767138"/>
          <p14:tracePt t="29203" x="2646363" y="3781425"/>
          <p14:tracePt t="29211" x="2646363" y="3810000"/>
          <p14:tracePt t="29219" x="2646363" y="3838575"/>
          <p14:tracePt t="29227" x="2632075" y="3867150"/>
          <p14:tracePt t="29235" x="2632075" y="3894138"/>
          <p14:tracePt t="29244" x="2617788" y="3930650"/>
          <p14:tracePt t="29252" x="2617788" y="3957638"/>
          <p14:tracePt t="29260" x="2617788" y="4000500"/>
          <p14:tracePt t="29268" x="2617788" y="4043363"/>
          <p14:tracePt t="29276" x="2617788" y="4098925"/>
          <p14:tracePt t="29285" x="2617788" y="4141788"/>
          <p14:tracePt t="29293" x="2617788" y="4184650"/>
          <p14:tracePt t="29301" x="2617788" y="4233863"/>
          <p14:tracePt t="29309" x="2617788" y="4275138"/>
          <p14:tracePt t="29317" x="2617788" y="4318000"/>
          <p14:tracePt t="29326" x="2617788" y="4360863"/>
          <p14:tracePt t="29334" x="2617788" y="4402138"/>
          <p14:tracePt t="29342" x="2617788" y="4430713"/>
          <p14:tracePt t="29350" x="2617788" y="4473575"/>
          <p14:tracePt t="29359" x="2617788" y="4502150"/>
          <p14:tracePt t="29368" x="2632075" y="4522788"/>
          <p14:tracePt t="29375" x="2646363" y="4537075"/>
          <p14:tracePt t="29383" x="2660650" y="4551363"/>
          <p14:tracePt t="29391" x="2673350" y="4565650"/>
          <p14:tracePt t="29400" x="2701925" y="4578350"/>
          <p14:tracePt t="29408" x="2744788" y="4592638"/>
          <p14:tracePt t="29416" x="2773363" y="4592638"/>
          <p14:tracePt t="29424" x="2800350" y="4592638"/>
          <p14:tracePt t="29432" x="2843213" y="4592638"/>
          <p14:tracePt t="29441" x="2892425" y="4578350"/>
          <p14:tracePt t="29449" x="2935288" y="4565650"/>
          <p14:tracePt t="29457" x="2978150" y="4537075"/>
          <p14:tracePt t="29465" x="3005138" y="4522788"/>
          <p14:tracePt t="29474" x="3048000" y="4514850"/>
          <p14:tracePt t="29482" x="3076575" y="4502150"/>
          <p14:tracePt t="29490" x="3105150" y="4473575"/>
          <p14:tracePt t="29498" x="3146425" y="4459288"/>
          <p14:tracePt t="29506" x="3175000" y="4430713"/>
          <p14:tracePt t="29515" x="3189288" y="4416425"/>
          <p14:tracePt t="29523" x="3203575" y="4402138"/>
          <p14:tracePt t="29531" x="3209925" y="4375150"/>
          <p14:tracePt t="29539" x="3224213" y="4332288"/>
          <p14:tracePt t="29548" x="3238500" y="4289425"/>
          <p14:tracePt t="29556" x="3238500" y="4248150"/>
          <p14:tracePt t="29564" x="3238500" y="4205288"/>
          <p14:tracePt t="29572" x="3252788" y="4170363"/>
          <p14:tracePt t="29580" x="3252788" y="4127500"/>
          <p14:tracePt t="29588" x="3252788" y="4084638"/>
          <p14:tracePt t="29597" x="3252788" y="4043363"/>
          <p14:tracePt t="29605" x="3252788" y="4014788"/>
          <p14:tracePt t="29613" x="3252788" y="3971925"/>
          <p14:tracePt t="29622" x="3252788" y="3943350"/>
          <p14:tracePt t="29630" x="3238500" y="3902075"/>
          <p14:tracePt t="29638" x="3238500" y="3867150"/>
          <p14:tracePt t="29646" x="3224213" y="3838575"/>
          <p14:tracePt t="29654" x="3203575" y="3824288"/>
          <p14:tracePt t="29663" x="3189288" y="3795713"/>
          <p14:tracePt t="29671" x="3175000" y="3767138"/>
          <p14:tracePt t="29679" x="3146425" y="3752850"/>
          <p14:tracePt t="29687" x="3132138" y="3740150"/>
          <p14:tracePt t="29696" x="3105150" y="3725863"/>
          <p14:tracePt t="29704" x="3090863" y="3725863"/>
          <p14:tracePt t="29712" x="3062288" y="3725863"/>
          <p14:tracePt t="29720" x="3033713" y="3725863"/>
          <p14:tracePt t="29729" x="3005138" y="3725863"/>
          <p14:tracePt t="29737" x="2978150" y="3725863"/>
          <p14:tracePt t="29746" x="2963863" y="3725863"/>
          <p14:tracePt t="29754" x="2935288" y="3725863"/>
          <p14:tracePt t="29762" x="2921000" y="3740150"/>
          <p14:tracePt t="29770" x="2892425" y="3752850"/>
          <p14:tracePt t="29778" x="2886075" y="3752850"/>
          <p14:tracePt t="29786" x="2871788" y="3767138"/>
          <p14:tracePt t="29794" x="2857500" y="3781425"/>
          <p14:tracePt t="29802" x="2843213" y="3795713"/>
          <p14:tracePt t="29810" x="2843213" y="3810000"/>
          <p14:tracePt t="29819" x="2828925" y="3810000"/>
          <p14:tracePt t="29827" x="2828925" y="3824288"/>
          <p14:tracePt t="29835" x="2828925" y="3838575"/>
          <p14:tracePt t="29851" x="2828925" y="3852863"/>
          <p14:tracePt t="29860" x="2828925" y="3867150"/>
          <p14:tracePt t="29868" x="2814638" y="3879850"/>
          <p14:tracePt t="29876" x="2814638" y="3894138"/>
          <p14:tracePt t="29884" x="2814638" y="3902075"/>
          <p14:tracePt t="29893" x="2814638" y="3916363"/>
          <p14:tracePt t="29901" x="2814638" y="3930650"/>
          <p14:tracePt t="29909" x="2814638" y="3943350"/>
          <p14:tracePt t="29917" x="2814638" y="3957638"/>
          <p14:tracePt t="29925" x="2814638" y="3971925"/>
          <p14:tracePt t="29942" x="2828925" y="3971925"/>
          <p14:tracePt t="29950" x="2843213" y="3986213"/>
          <p14:tracePt t="29958" x="2857500" y="3986213"/>
          <p14:tracePt t="29966" x="2871788" y="3986213"/>
          <p14:tracePt t="29975" x="2906713" y="3986213"/>
          <p14:tracePt t="29983" x="2949575" y="3986213"/>
          <p14:tracePt t="29991" x="2963863" y="3986213"/>
          <p14:tracePt t="29999" x="2990850" y="3986213"/>
          <p14:tracePt t="30008" x="3033713" y="3971925"/>
          <p14:tracePt t="30016" x="3062288" y="3971925"/>
          <p14:tracePt t="30024" x="3105150" y="3957638"/>
          <p14:tracePt t="30032" x="3146425" y="3930650"/>
          <p14:tracePt t="30040" x="3160713" y="3930650"/>
          <p14:tracePt t="30049" x="3203575" y="3902075"/>
          <p14:tracePt t="30057" x="3224213" y="3879850"/>
          <p14:tracePt t="30065" x="3252788" y="3852863"/>
          <p14:tracePt t="30073" x="3281363" y="3824288"/>
          <p14:tracePt t="30081" x="3308350" y="3795713"/>
          <p14:tracePt t="30090" x="3322638" y="3781425"/>
          <p14:tracePt t="30098" x="3365500" y="3740150"/>
          <p14:tracePt t="30106" x="3394075" y="3711575"/>
          <p14:tracePt t="30114" x="3422650" y="3668713"/>
          <p14:tracePt t="30123" x="3435350" y="3654425"/>
          <p14:tracePt t="30131" x="3463925" y="3625850"/>
          <p14:tracePt t="30139" x="3492500" y="3598863"/>
          <p14:tracePt t="30147" x="3506788" y="3584575"/>
          <p14:tracePt t="30155" x="3527425" y="3576638"/>
          <p14:tracePt t="30164" x="3541713" y="3562350"/>
          <p14:tracePt t="30172" x="3570288" y="3549650"/>
          <p14:tracePt t="30180" x="3584575" y="3549650"/>
          <p14:tracePt t="30188" x="3613150" y="3535363"/>
          <p14:tracePt t="30197" x="3625850" y="3535363"/>
          <p14:tracePt t="30205" x="3654425" y="3535363"/>
          <p14:tracePt t="30213" x="3683000" y="3535363"/>
          <p14:tracePt t="30221" x="3697288" y="3535363"/>
          <p14:tracePt t="30229" x="3725863" y="3535363"/>
          <p14:tracePt t="30238" x="3752850" y="3535363"/>
          <p14:tracePt t="30246" x="3767138" y="3535363"/>
          <p14:tracePt t="30254" x="3795713" y="3535363"/>
          <p14:tracePt t="30262" x="3810000" y="3535363"/>
          <p14:tracePt t="30270" x="3816350" y="3535363"/>
          <p14:tracePt t="30279" x="3830638" y="3535363"/>
          <p14:tracePt t="30287" x="3844925" y="3535363"/>
          <p14:tracePt t="30312" x="3859213" y="3535363"/>
          <p14:tracePt t="30320" x="3859213" y="3521075"/>
          <p14:tracePt t="30336" x="3859213" y="3506788"/>
          <p14:tracePt t="30345" x="3844925" y="3506788"/>
          <p14:tracePt t="30354" x="3830638" y="3492500"/>
          <p14:tracePt t="30362" x="3795713" y="3478213"/>
          <p14:tracePt t="30369" x="3767138" y="3478213"/>
          <p14:tracePt t="30377" x="3740150" y="3478213"/>
          <p14:tracePt t="30386" x="3697288" y="3478213"/>
          <p14:tracePt t="30394" x="3654425" y="3478213"/>
          <p14:tracePt t="30402" x="3613150" y="3478213"/>
          <p14:tracePt t="30410" x="3570288" y="3492500"/>
          <p14:tracePt t="30418" x="3556000" y="3506788"/>
          <p14:tracePt t="30427" x="3527425" y="3521075"/>
          <p14:tracePt t="30435" x="3506788" y="3535363"/>
          <p14:tracePt t="30443" x="3478213" y="3549650"/>
          <p14:tracePt t="30451" x="3463925" y="3576638"/>
          <p14:tracePt t="30460" x="3449638" y="3598863"/>
          <p14:tracePt t="30468" x="3435350" y="3613150"/>
          <p14:tracePt t="30476" x="3422650" y="3654425"/>
          <p14:tracePt t="30484" x="3408363" y="3697288"/>
          <p14:tracePt t="30492" x="3394075" y="3740150"/>
          <p14:tracePt t="30501" x="3379788" y="3795713"/>
          <p14:tracePt t="30509" x="3365500" y="3852863"/>
          <p14:tracePt t="30517" x="3365500" y="3902075"/>
          <p14:tracePt t="30525" x="3351213" y="3986213"/>
          <p14:tracePt t="30533" x="3351213" y="4057650"/>
          <p14:tracePt t="30542" x="3351213" y="4141788"/>
          <p14:tracePt t="30550" x="3351213" y="4205288"/>
          <p14:tracePt t="30558" x="3351213" y="4275138"/>
          <p14:tracePt t="30566" x="3351213" y="4332288"/>
          <p14:tracePt t="30575" x="3365500" y="4375150"/>
          <p14:tracePt t="30583" x="3394075" y="4402138"/>
          <p14:tracePt t="30591" x="3422650" y="4445000"/>
          <p14:tracePt t="30599" x="3463925" y="4473575"/>
          <p14:tracePt t="30607" x="3492500" y="4487863"/>
          <p14:tracePt t="30616" x="3527425" y="4502150"/>
          <p14:tracePt t="30624" x="3570288" y="4502150"/>
          <p14:tracePt t="30632" x="3598863" y="4514850"/>
          <p14:tracePt t="30640" x="3654425" y="4514850"/>
          <p14:tracePt t="30648" x="3668713" y="4514850"/>
          <p14:tracePt t="30657" x="3711575" y="4514850"/>
          <p14:tracePt t="30665" x="3740150" y="4514850"/>
          <p14:tracePt t="30673" x="3767138" y="4487863"/>
          <p14:tracePt t="30681" x="3781425" y="4473575"/>
          <p14:tracePt t="30689" x="3816350" y="4445000"/>
          <p14:tracePt t="30698" x="3830638" y="4416425"/>
          <p14:tracePt t="30706" x="3844925" y="4375150"/>
          <p14:tracePt t="30714" x="3873500" y="4332288"/>
          <p14:tracePt t="30722" x="3887788" y="4275138"/>
          <p14:tracePt t="30731" x="3887788" y="4205288"/>
          <p14:tracePt t="30739" x="3902075" y="4127500"/>
          <p14:tracePt t="30747" x="3902075" y="3986213"/>
          <p14:tracePt t="30755" x="3902075" y="3930650"/>
          <p14:tracePt t="30764" x="3902075" y="3838575"/>
          <p14:tracePt t="30772" x="3902075" y="3725863"/>
          <p14:tracePt t="30780" x="3902075" y="3640138"/>
          <p14:tracePt t="30788" x="3887788" y="3562350"/>
          <p14:tracePt t="30796" x="3873500" y="3535363"/>
          <p14:tracePt t="30805" x="3844925" y="3435350"/>
          <p14:tracePt t="30813" x="3830638" y="3422650"/>
          <p14:tracePt t="30821" x="3816350" y="3379788"/>
          <p14:tracePt t="30829" x="3795713" y="3351213"/>
          <p14:tracePt t="30838" x="3781425" y="3322638"/>
          <p14:tracePt t="30846" x="3752850" y="3308350"/>
          <p14:tracePt t="30854" x="3740150" y="3295650"/>
          <p14:tracePt t="30862" x="3711575" y="3295650"/>
          <p14:tracePt t="30871" x="3683000" y="3295650"/>
          <p14:tracePt t="30879" x="3654425" y="3295650"/>
          <p14:tracePt t="30887" x="3640138" y="3295650"/>
          <p14:tracePt t="30896" x="3625850" y="3295650"/>
          <p14:tracePt t="30904" x="3584575" y="3322638"/>
          <p14:tracePt t="30912" x="3570288" y="3351213"/>
          <p14:tracePt t="30921" x="3556000" y="3394075"/>
          <p14:tracePt t="30929" x="3541713" y="3422650"/>
          <p14:tracePt t="30937" x="3527425" y="3478213"/>
          <p14:tracePt t="30945" x="3506788" y="3521075"/>
          <p14:tracePt t="30953" x="3492500" y="3576638"/>
          <p14:tracePt t="30961" x="3463925" y="3640138"/>
          <p14:tracePt t="30969" x="3449638" y="3711575"/>
          <p14:tracePt t="30977" x="3422650" y="3781425"/>
          <p14:tracePt t="30985" x="3408363" y="3867150"/>
          <p14:tracePt t="30994" x="3394075" y="3943350"/>
          <p14:tracePt t="31002" x="3394075" y="4029075"/>
          <p14:tracePt t="31010" x="3379788" y="4113213"/>
          <p14:tracePt t="31018" x="3379788" y="4197350"/>
          <p14:tracePt t="31026" x="3379788" y="4260850"/>
          <p14:tracePt t="31035" x="3379788" y="4332288"/>
          <p14:tracePt t="31043" x="3379788" y="4387850"/>
          <p14:tracePt t="31051" x="3379788" y="4416425"/>
          <p14:tracePt t="31059" x="3379788" y="4459288"/>
          <p14:tracePt t="31067" x="3379788" y="4487863"/>
          <p14:tracePt t="31076" x="3394075" y="4522788"/>
          <p14:tracePt t="31084" x="3394075" y="4537075"/>
          <p14:tracePt t="31092" x="3408363" y="4551363"/>
          <p14:tracePt t="31100" x="3422650" y="4565650"/>
          <p14:tracePt t="31117" x="3435350" y="4578350"/>
          <p14:tracePt t="31150" x="3449638" y="4578350"/>
          <p14:tracePt t="31232" x="3463925" y="4578350"/>
          <p14:tracePt t="31532" x="3463925" y="4551363"/>
          <p14:tracePt t="31540" x="3463925" y="4522788"/>
          <p14:tracePt t="31548" x="3463925" y="4502150"/>
          <p14:tracePt t="31556" x="3463925" y="4473575"/>
          <p14:tracePt t="31564" x="3449638" y="4445000"/>
          <p14:tracePt t="31573" x="3449638" y="4375150"/>
          <p14:tracePt t="31581" x="3422650" y="4318000"/>
          <p14:tracePt t="31589" x="3394075" y="4248150"/>
          <p14:tracePt t="31597" x="3351213" y="4184650"/>
          <p14:tracePt t="31606" x="3322638" y="4084638"/>
          <p14:tracePt t="31614" x="3281363" y="4014788"/>
          <p14:tracePt t="31622" x="3238500" y="3943350"/>
          <p14:tracePt t="31630" x="3189288" y="3867150"/>
          <p14:tracePt t="31638" x="3146425" y="3810000"/>
          <p14:tracePt t="31647" x="3105150" y="3740150"/>
          <p14:tracePt t="31655" x="3048000" y="3668713"/>
          <p14:tracePt t="31663" x="2990850" y="3625850"/>
          <p14:tracePt t="31671" x="2935288" y="3562350"/>
          <p14:tracePt t="31680" x="2892425" y="3535363"/>
          <p14:tracePt t="31688" x="2828925" y="3478213"/>
          <p14:tracePt t="31696" x="2773363" y="3435350"/>
          <p14:tracePt t="31704" x="2716213" y="3408363"/>
          <p14:tracePt t="31712" x="2646363" y="3365500"/>
          <p14:tracePt t="31721" x="2589213" y="3351213"/>
          <p14:tracePt t="31729" x="2525713" y="3322638"/>
          <p14:tracePt t="31737" x="2455863" y="3308350"/>
          <p14:tracePt t="31746" x="2398713" y="3295650"/>
          <p14:tracePt t="31754" x="2343150" y="3295650"/>
          <p14:tracePt t="31762" x="2314575" y="3295650"/>
          <p14:tracePt t="31770" x="2265363" y="3295650"/>
          <p14:tracePt t="31779" x="2222500" y="3295650"/>
          <p14:tracePt t="31787" x="2193925" y="3295650"/>
          <p14:tracePt t="31795" x="2165350" y="3322638"/>
          <p14:tracePt t="31804" x="2138363" y="3336925"/>
          <p14:tracePt t="31812" x="2124075" y="3351213"/>
          <p14:tracePt t="31820" x="2109788" y="3379788"/>
          <p14:tracePt t="31828" x="2095500" y="3394075"/>
          <p14:tracePt t="31836" x="2081213" y="3408363"/>
          <p14:tracePt t="31844" x="2081213" y="3435350"/>
          <p14:tracePt t="31852" x="2066925" y="3449638"/>
          <p14:tracePt t="31860" x="2066925" y="3478213"/>
          <p14:tracePt t="31869" x="2066925" y="3492500"/>
          <p14:tracePt t="31877" x="2066925" y="3535363"/>
          <p14:tracePt t="31885" x="2066925" y="3549650"/>
          <p14:tracePt t="31893" x="2066925" y="3598863"/>
          <p14:tracePt t="31901" x="2066925" y="3625850"/>
          <p14:tracePt t="31910" x="2066925" y="3668713"/>
          <p14:tracePt t="31918" x="2066925" y="3711575"/>
          <p14:tracePt t="31926" x="2066925" y="3752850"/>
          <p14:tracePt t="31934" x="2066925" y="3795713"/>
          <p14:tracePt t="31942" x="2066925" y="3824288"/>
          <p14:tracePt t="31951" x="2066925" y="3879850"/>
          <p14:tracePt t="31959" x="2066925" y="3930650"/>
          <p14:tracePt t="31967" x="2066925" y="3957638"/>
          <p14:tracePt t="31975" x="2066925" y="4000500"/>
          <p14:tracePt t="31984" x="2066925" y="4057650"/>
          <p14:tracePt t="31992" x="2066925" y="4084638"/>
          <p14:tracePt t="32000" x="2066925" y="4141788"/>
          <p14:tracePt t="32008" x="2066925" y="4156075"/>
          <p14:tracePt t="32016" x="2066925" y="4184650"/>
          <p14:tracePt t="32025" x="2081213" y="4219575"/>
          <p14:tracePt t="32033" x="2081213" y="4248150"/>
          <p14:tracePt t="32041" x="2081213" y="4260850"/>
          <p14:tracePt t="32049" x="2095500" y="4289425"/>
          <p14:tracePt t="32058" x="2095500" y="4303713"/>
          <p14:tracePt t="32066" x="2095500" y="4318000"/>
          <p14:tracePt t="32074" x="2109788" y="4332288"/>
          <p14:tracePt t="32082" x="2109788" y="4346575"/>
          <p14:tracePt t="32090" x="2109788" y="4360863"/>
          <p14:tracePt t="32099" x="2124075" y="4375150"/>
          <p14:tracePt t="32115" x="2138363" y="4387850"/>
          <p14:tracePt t="32131" x="2152650" y="4402138"/>
          <p14:tracePt t="32148" x="2165350" y="4402138"/>
          <p14:tracePt t="32156" x="2179638" y="4416425"/>
          <p14:tracePt t="32164" x="2193925" y="4416425"/>
          <p14:tracePt t="32173" x="2208213" y="4416425"/>
          <p14:tracePt t="32181" x="2222500" y="4416425"/>
          <p14:tracePt t="32189" x="2236788" y="4416425"/>
          <p14:tracePt t="32197" x="2251075" y="4430713"/>
          <p14:tracePt t="32205" x="2265363" y="4430713"/>
          <p14:tracePt t="32214" x="2279650" y="4430713"/>
          <p14:tracePt t="32222" x="2286000" y="4445000"/>
          <p14:tracePt t="32230" x="2300288" y="4445000"/>
          <p14:tracePt t="32246" x="2314575" y="4459288"/>
          <p14:tracePt t="32255" x="2328863" y="4459288"/>
          <p14:tracePt t="32263" x="2328863" y="4473575"/>
          <p14:tracePt t="32271" x="2343150" y="4473575"/>
          <p14:tracePt t="32280" x="2343150" y="4487863"/>
          <p14:tracePt t="32288" x="2355850" y="4487863"/>
          <p14:tracePt t="32296" x="2370138" y="4502150"/>
          <p14:tracePt t="32304" x="2370138" y="4514850"/>
          <p14:tracePt t="32312" x="2384425" y="4514850"/>
          <p14:tracePt t="32321" x="2384425" y="4522788"/>
          <p14:tracePt t="32329" x="2398713" y="4537075"/>
          <p14:tracePt t="32337" x="2413000" y="4537075"/>
          <p14:tracePt t="32345" x="2413000" y="4551363"/>
          <p14:tracePt t="32362" x="2427288" y="4565650"/>
          <p14:tracePt t="32378" x="2441575" y="4578350"/>
          <p14:tracePt t="32403" x="2455863" y="4578350"/>
          <p14:tracePt t="32411" x="2455863" y="4592638"/>
          <p14:tracePt t="32476" x="2470150" y="4592638"/>
          <p14:tracePt t="32665" x="2470150" y="4606925"/>
          <p14:tracePt t="32698" x="2470150" y="4621213"/>
          <p14:tracePt t="32731" x="2470150" y="4635500"/>
          <p14:tracePt t="32756" x="2470150" y="4649788"/>
          <p14:tracePt t="32764" x="2470150" y="4664075"/>
          <p14:tracePt t="32780" x="2470150" y="4678363"/>
          <p14:tracePt t="32789" x="2470150" y="4692650"/>
          <p14:tracePt t="32805" x="2470150" y="4705350"/>
          <p14:tracePt t="32813" x="2470150" y="4719638"/>
          <p14:tracePt t="32830" x="2470150" y="4733925"/>
          <p14:tracePt t="32854" x="2470150" y="4748213"/>
          <p14:tracePt t="32871" x="2470150" y="4762500"/>
          <p14:tracePt t="33347" x="2470150" y="4776788"/>
          <p14:tracePt t="33356" x="2470150" y="4805363"/>
          <p14:tracePt t="33364" x="2482850" y="4840288"/>
          <p14:tracePt t="33372" x="2511425" y="4883150"/>
          <p14:tracePt t="33380" x="2525713" y="4938713"/>
          <p14:tracePt t="33389" x="2554288" y="4981575"/>
          <p14:tracePt t="33397" x="2568575" y="5037138"/>
          <p14:tracePt t="33405" x="2589213" y="5080000"/>
          <p14:tracePt t="33413" x="2617788" y="5137150"/>
          <p14:tracePt t="33421" x="2632075" y="5172075"/>
          <p14:tracePt t="33430" x="2646363" y="5213350"/>
          <p14:tracePt t="33438" x="2660650" y="5241925"/>
          <p14:tracePt t="33446" x="2687638" y="5270500"/>
          <p14:tracePt t="33454" x="2701925" y="5299075"/>
          <p14:tracePt t="33462" x="2716213" y="5327650"/>
          <p14:tracePt t="33471" x="2744788" y="5354638"/>
          <p14:tracePt t="33479" x="2744788" y="5368925"/>
          <p14:tracePt t="33487" x="2773363" y="5397500"/>
          <p14:tracePt t="33495" x="2773363" y="5411788"/>
          <p14:tracePt t="33504" x="2787650" y="5411788"/>
          <p14:tracePt t="33512" x="2787650" y="5426075"/>
          <p14:tracePt t="33521" x="2800350" y="5426075"/>
          <p14:tracePt t="33529" x="2800350" y="5440363"/>
          <p14:tracePt t="33545" x="2814638" y="5440363"/>
          <p14:tracePt t="33561" x="2828925" y="5440363"/>
          <p14:tracePt t="33578" x="2828925" y="5426075"/>
          <p14:tracePt t="33586" x="2843213" y="5411788"/>
          <p14:tracePt t="33594" x="2857500" y="5397500"/>
          <p14:tracePt t="33602" x="2871788" y="5383213"/>
          <p14:tracePt t="33610" x="2871788" y="5368925"/>
          <p14:tracePt t="33619" x="2886075" y="5354638"/>
          <p14:tracePt t="33627" x="2892425" y="5340350"/>
          <p14:tracePt t="33635" x="2906713" y="5327650"/>
          <p14:tracePt t="33643" x="2921000" y="5299075"/>
          <p14:tracePt t="33652" x="2935288" y="5270500"/>
          <p14:tracePt t="33660" x="2949575" y="5241925"/>
          <p14:tracePt t="33668" x="2963863" y="5200650"/>
          <p14:tracePt t="33676" x="2963863" y="5172075"/>
          <p14:tracePt t="33684" x="2963863" y="5122863"/>
          <p14:tracePt t="33693" x="2963863" y="5080000"/>
          <p14:tracePt t="33701" x="2963863" y="5022850"/>
          <p14:tracePt t="33709" x="2963863" y="4981575"/>
          <p14:tracePt t="33717" x="2963863" y="4953000"/>
          <p14:tracePt t="33725" x="2935288" y="4924425"/>
          <p14:tracePt t="33734" x="2921000" y="4883150"/>
          <p14:tracePt t="33742" x="2892425" y="4868863"/>
          <p14:tracePt t="33750" x="2886075" y="4854575"/>
          <p14:tracePt t="33758" x="2857500" y="4840288"/>
          <p14:tracePt t="33766" x="2828925" y="4832350"/>
          <p14:tracePt t="33775" x="2814638" y="4832350"/>
          <p14:tracePt t="33783" x="2787650" y="4832350"/>
          <p14:tracePt t="33791" x="2773363" y="4832350"/>
          <p14:tracePt t="33799" x="2759075" y="4832350"/>
          <p14:tracePt t="33807" x="2744788" y="4854575"/>
          <p14:tracePt t="33816" x="2744788" y="4883150"/>
          <p14:tracePt t="33824" x="2730500" y="4895850"/>
          <p14:tracePt t="33832" x="2730500" y="4924425"/>
          <p14:tracePt t="33840" x="2730500" y="4953000"/>
          <p14:tracePt t="33849" x="2730500" y="4981575"/>
          <p14:tracePt t="33857" x="2730500" y="5010150"/>
          <p14:tracePt t="33865" x="2730500" y="5051425"/>
          <p14:tracePt t="33873" x="2730500" y="5080000"/>
          <p14:tracePt t="33881" x="2730500" y="5108575"/>
          <p14:tracePt t="33890" x="2730500" y="5137150"/>
          <p14:tracePt t="33898" x="2744788" y="5157788"/>
          <p14:tracePt t="33906" x="2744788" y="5172075"/>
          <p14:tracePt t="33914" x="2759075" y="5186363"/>
          <p14:tracePt t="33931" x="2773363" y="5200650"/>
          <p14:tracePt t="33939" x="2787650" y="5200650"/>
          <p14:tracePt t="33947" x="2814638" y="5200650"/>
          <p14:tracePt t="33955" x="2843213" y="5200650"/>
          <p14:tracePt t="33964" x="2857500" y="5200650"/>
          <p14:tracePt t="33972" x="2871788" y="5186363"/>
          <p14:tracePt t="33980" x="2892425" y="5157788"/>
          <p14:tracePt t="33988" x="2921000" y="5143500"/>
          <p14:tracePt t="33997" x="2935288" y="5122863"/>
          <p14:tracePt t="34005" x="2949575" y="5108575"/>
          <p14:tracePt t="34013" x="2963863" y="5080000"/>
          <p14:tracePt t="34021" x="2963863" y="5051425"/>
          <p14:tracePt t="34029" x="2963863" y="5037138"/>
          <p14:tracePt t="34038" x="2978150" y="5022850"/>
          <p14:tracePt t="34046" x="2978150" y="4995863"/>
          <p14:tracePt t="34062" x="2978150" y="4981575"/>
          <p14:tracePt t="34070" x="2963863" y="4981575"/>
          <p14:tracePt t="34079" x="2949575" y="4967288"/>
          <p14:tracePt t="34087" x="2935288" y="4967288"/>
          <p14:tracePt t="34095" x="2906713" y="4967288"/>
          <p14:tracePt t="34104" x="2892425" y="4967288"/>
          <p14:tracePt t="34112" x="2886075" y="4967288"/>
          <p14:tracePt t="34120" x="2857500" y="4967288"/>
          <p14:tracePt t="34128" x="2828925" y="4995863"/>
          <p14:tracePt t="34137" x="2814638" y="5010150"/>
          <p14:tracePt t="34145" x="2800350" y="5037138"/>
          <p14:tracePt t="34153" x="2800350" y="5065713"/>
          <p14:tracePt t="34161" x="2787650" y="5108575"/>
          <p14:tracePt t="34169" x="2773363" y="5143500"/>
          <p14:tracePt t="34177" x="2759075" y="5186363"/>
          <p14:tracePt t="34186" x="2759075" y="5227638"/>
          <p14:tracePt t="34194" x="2759075" y="5241925"/>
          <p14:tracePt t="34202" x="2759075" y="5284788"/>
          <p14:tracePt t="34210" x="2759075" y="5299075"/>
          <p14:tracePt t="34218" x="2759075" y="5327650"/>
          <p14:tracePt t="34227" x="2759075" y="5354638"/>
          <p14:tracePt t="34235" x="2759075" y="5368925"/>
          <p14:tracePt t="34251" x="2773363" y="5368925"/>
          <p14:tracePt t="34259" x="2787650" y="5368925"/>
          <p14:tracePt t="34268" x="2800350" y="5368925"/>
          <p14:tracePt t="34276" x="2814638" y="5368925"/>
          <p14:tracePt t="34284" x="2828925" y="5354638"/>
          <p14:tracePt t="34292" x="2857500" y="5327650"/>
          <p14:tracePt t="34300" x="2857500" y="5313363"/>
          <p14:tracePt t="34309" x="2871788" y="5284788"/>
          <p14:tracePt t="34317" x="2886075" y="5256213"/>
          <p14:tracePt t="34325" x="2892425" y="5227638"/>
          <p14:tracePt t="34333" x="2906713" y="5213350"/>
          <p14:tracePt t="34342" x="2906713" y="5186363"/>
          <p14:tracePt t="34358" x="2906713" y="5172075"/>
          <p14:tracePt t="34407" x="2892425" y="5186363"/>
          <p14:tracePt t="34416" x="2886075" y="5200650"/>
          <p14:tracePt t="34424" x="2886075" y="5213350"/>
          <p14:tracePt t="34432" x="2871788" y="5227638"/>
          <p14:tracePt t="34440" x="2857500" y="5241925"/>
          <p14:tracePt t="34448" x="2857500" y="5256213"/>
          <p14:tracePt t="34457" x="2857500" y="5270500"/>
          <p14:tracePt t="34465" x="2843213" y="5284788"/>
          <p14:tracePt t="34481" x="2843213" y="5299075"/>
          <p14:tracePt t="34506" x="2843213" y="5313363"/>
          <p14:tracePt t="34555" x="2857500" y="5299075"/>
          <p14:tracePt t="34572" x="2871788" y="5284788"/>
          <p14:tracePt t="34604" x="2886075" y="5270500"/>
          <p14:tracePt t="34703" x="2871788" y="5270500"/>
          <p14:tracePt t="34761" x="2871788" y="5284788"/>
          <p14:tracePt t="34777" x="2871788" y="5299075"/>
          <p14:tracePt t="34802" x="2871788" y="5313363"/>
          <p14:tracePt t="34835" x="2871788" y="5327650"/>
          <p14:tracePt t="34867" x="2871788" y="5340350"/>
          <p14:tracePt t="34900" x="2857500" y="5340350"/>
          <p14:tracePt t="34917" x="2843213" y="5340350"/>
          <p14:tracePt t="34933" x="2828925" y="5327650"/>
          <p14:tracePt t="34941" x="2814638" y="5327650"/>
          <p14:tracePt t="34950" x="2814638" y="5313363"/>
          <p14:tracePt t="34958" x="2800350" y="5284788"/>
          <p14:tracePt t="34966" x="2787650" y="5270500"/>
          <p14:tracePt t="34974" x="2773363" y="5241925"/>
          <p14:tracePt t="34983" x="2773363" y="5200650"/>
          <p14:tracePt t="34991" x="2773363" y="5157788"/>
          <p14:tracePt t="35000" x="2773363" y="5122863"/>
          <p14:tracePt t="35008" x="2773363" y="5080000"/>
          <p14:tracePt t="35016" x="2773363" y="5022850"/>
          <p14:tracePt t="35024" x="2773363" y="4967288"/>
          <p14:tracePt t="35032" x="2773363" y="4924425"/>
          <p14:tracePt t="35040" x="2773363" y="4868863"/>
          <p14:tracePt t="35048" x="2773363" y="4819650"/>
          <p14:tracePt t="35056" x="2773363" y="4762500"/>
          <p14:tracePt t="35065" x="2800350" y="4719638"/>
          <p14:tracePt t="35073" x="2814638" y="4678363"/>
          <p14:tracePt t="35081" x="2814638" y="4635500"/>
          <p14:tracePt t="35089" x="2828925" y="4606925"/>
          <p14:tracePt t="35098" x="2843213" y="4565650"/>
          <p14:tracePt t="35106" x="2857500" y="4522788"/>
          <p14:tracePt t="35114" x="2871788" y="4473575"/>
          <p14:tracePt t="35122" x="2871788" y="4445000"/>
          <p14:tracePt t="35130" x="2886075" y="4416425"/>
          <p14:tracePt t="35139" x="2892425" y="4387850"/>
          <p14:tracePt t="35147" x="2892425" y="4375150"/>
          <p14:tracePt t="35155" x="2906713" y="4360863"/>
          <p14:tracePt t="35163" x="2906713" y="4346575"/>
          <p14:tracePt t="35171" x="2921000" y="4346575"/>
          <p14:tracePt t="35196" x="2935288" y="4346575"/>
          <p14:tracePt t="35204" x="2935288" y="4360863"/>
          <p14:tracePt t="35213" x="2935288" y="4387850"/>
          <p14:tracePt t="35221" x="2935288" y="4430713"/>
          <p14:tracePt t="35229" x="2935288" y="4473575"/>
          <p14:tracePt t="35237" x="2935288" y="4487863"/>
          <p14:tracePt t="35245" x="2935288" y="4537075"/>
          <p14:tracePt t="35254" x="2935288" y="4565650"/>
          <p14:tracePt t="35262" x="2935288" y="4592638"/>
          <p14:tracePt t="35270" x="2935288" y="4621213"/>
          <p14:tracePt t="35278" x="2921000" y="4664075"/>
          <p14:tracePt t="35286" x="2906713" y="4692650"/>
          <p14:tracePt t="35295" x="2892425" y="4705350"/>
          <p14:tracePt t="35303" x="2886075" y="4719638"/>
          <p14:tracePt t="35311" x="2871788" y="4733925"/>
          <p14:tracePt t="35319" x="2857500" y="4733925"/>
          <p14:tracePt t="35328" x="2857500" y="4748213"/>
          <p14:tracePt t="35336" x="2843213" y="4748213"/>
          <p14:tracePt t="35344" x="2828925" y="4748213"/>
          <p14:tracePt t="35360" x="2814638" y="4748213"/>
          <p14:tracePt t="35377" x="2814638" y="4733925"/>
          <p14:tracePt t="35385" x="2800350" y="4705350"/>
          <p14:tracePt t="35393" x="2800350" y="4678363"/>
          <p14:tracePt t="35401" x="2800350" y="4664075"/>
          <p14:tracePt t="35410" x="2800350" y="4621213"/>
          <p14:tracePt t="35418" x="2800350" y="4606925"/>
          <p14:tracePt t="35426" x="2800350" y="4565650"/>
          <p14:tracePt t="35434" x="2800350" y="4537075"/>
          <p14:tracePt t="35442" x="2800350" y="4522788"/>
          <p14:tracePt t="35451" x="2814638" y="4502150"/>
          <p14:tracePt t="35459" x="2814638" y="4487863"/>
          <p14:tracePt t="35467" x="2828925" y="4473575"/>
          <p14:tracePt t="35475" x="2843213" y="4473575"/>
          <p14:tracePt t="35484" x="2843213" y="4459288"/>
          <p14:tracePt t="35492" x="2857500" y="4459288"/>
          <p14:tracePt t="35500" x="2871788" y="4459288"/>
          <p14:tracePt t="35533" x="2886075" y="4459288"/>
          <p14:tracePt t="35541" x="2886075" y="4445000"/>
          <p14:tracePt t="35615" x="2871788" y="4445000"/>
          <p14:tracePt t="35623" x="2871788" y="4459288"/>
          <p14:tracePt t="35631" x="2857500" y="4459288"/>
          <p14:tracePt t="35640" x="2857500" y="4473575"/>
          <p14:tracePt t="35648" x="2843213" y="4473575"/>
          <p14:tracePt t="35656" x="2843213" y="4487863"/>
          <p14:tracePt t="35664" x="2828925" y="4502150"/>
          <p14:tracePt t="35689" x="2814638" y="4502150"/>
          <p14:tracePt t="35697" x="2814638" y="4514850"/>
          <p14:tracePt t="35730" x="2800350" y="4522788"/>
          <p14:tracePt t="35747" x="2787650" y="4522788"/>
          <p14:tracePt t="35763" x="2787650" y="4537075"/>
          <p14:tracePt t="35771" x="2773363" y="4537075"/>
          <p14:tracePt t="35788" x="2759075" y="4537075"/>
          <p14:tracePt t="35820" x="2759075" y="4522788"/>
          <p14:tracePt t="35845" x="2759075" y="4514850"/>
          <p14:tracePt t="35853" x="2759075" y="4502150"/>
          <p14:tracePt t="35878" x="2759075" y="4487863"/>
          <p14:tracePt t="35886" x="2759075" y="4473575"/>
          <p14:tracePt t="35903" x="2744788" y="4459288"/>
          <p14:tracePt t="35911" x="2744788" y="4445000"/>
          <p14:tracePt t="35919" x="2730500" y="4416425"/>
          <p14:tracePt t="35927" x="2730500" y="4402138"/>
          <p14:tracePt t="35935" x="2730500" y="4387850"/>
          <p14:tracePt t="35944" x="2716213" y="4375150"/>
          <p14:tracePt t="35952" x="2716213" y="4346575"/>
          <p14:tracePt t="35960" x="2716213" y="4332288"/>
          <p14:tracePt t="35968" x="2716213" y="4318000"/>
          <p14:tracePt t="35977" x="2716213" y="4303713"/>
          <p14:tracePt t="35985" x="2716213" y="4289425"/>
          <p14:tracePt t="35993" x="2701925" y="4275138"/>
          <p14:tracePt t="36001" x="2701925" y="4260850"/>
          <p14:tracePt t="36009" x="2701925" y="4248150"/>
          <p14:tracePt t="36018" x="2701925" y="4233863"/>
          <p14:tracePt t="36026" x="2701925" y="4219575"/>
          <p14:tracePt t="36034" x="2701925" y="4205288"/>
          <p14:tracePt t="36042" x="2701925" y="4197350"/>
          <p14:tracePt t="36050" x="2701925" y="4170363"/>
          <p14:tracePt t="36059" x="2701925" y="4156075"/>
          <p14:tracePt t="36067" x="2716213" y="4113213"/>
          <p14:tracePt t="36075" x="2730500" y="4098925"/>
          <p14:tracePt t="36083" x="2744788" y="4070350"/>
          <p14:tracePt t="36092" x="2744788" y="4043363"/>
          <p14:tracePt t="36100" x="2759075" y="4014788"/>
          <p14:tracePt t="36108" x="2773363" y="4000500"/>
          <p14:tracePt t="36116" x="2773363" y="3986213"/>
          <p14:tracePt t="36124" x="2787650" y="3971925"/>
          <p14:tracePt t="36133" x="2800350" y="3957638"/>
          <p14:tracePt t="36149" x="2814638" y="3943350"/>
          <p14:tracePt t="36166" x="2828925" y="3930650"/>
          <p14:tracePt t="36174" x="2843213" y="3930650"/>
          <p14:tracePt t="36190" x="2857500" y="3930650"/>
          <p14:tracePt t="36215" x="2871788" y="3930650"/>
          <p14:tracePt t="36248" x="2886075" y="3943350"/>
          <p14:tracePt t="36264" x="2886075" y="3957638"/>
          <p14:tracePt t="36281" x="2886075" y="3971925"/>
          <p14:tracePt t="36289" x="2892425" y="3986213"/>
          <p14:tracePt t="36297" x="2892425" y="4000500"/>
          <p14:tracePt t="36305" x="2892425" y="4014788"/>
          <p14:tracePt t="36313" x="2892425" y="4029075"/>
          <p14:tracePt t="36322" x="2906713" y="4057650"/>
          <p14:tracePt t="36330" x="2906713" y="4070350"/>
          <p14:tracePt t="36338" x="2906713" y="4113213"/>
          <p14:tracePt t="36346" x="2906713" y="4127500"/>
          <p14:tracePt t="36355" x="2906713" y="4184650"/>
          <p14:tracePt t="36363" x="2906713" y="4205288"/>
          <p14:tracePt t="36371" x="2906713" y="4248150"/>
          <p14:tracePt t="36379" x="2906713" y="4303713"/>
          <p14:tracePt t="36387" x="2906713" y="4346575"/>
          <p14:tracePt t="36396" x="2906713" y="4375150"/>
          <p14:tracePt t="36404" x="2892425" y="4445000"/>
          <p14:tracePt t="36412" x="2886075" y="4473575"/>
          <p14:tracePt t="36421" x="2886075" y="4502150"/>
          <p14:tracePt t="36429" x="2886075" y="4537075"/>
          <p14:tracePt t="36437" x="2871788" y="4565650"/>
          <p14:tracePt t="36446" x="2871788" y="4606925"/>
          <p14:tracePt t="36454" x="2857500" y="4621213"/>
          <p14:tracePt t="36462" x="2857500" y="4664075"/>
          <p14:tracePt t="36470" x="2857500" y="4678363"/>
          <p14:tracePt t="36479" x="2857500" y="4705350"/>
          <p14:tracePt t="36487" x="2857500" y="4733925"/>
          <p14:tracePt t="36495" x="2857500" y="4748213"/>
          <p14:tracePt t="36502" x="2857500" y="4776788"/>
          <p14:tracePt t="36511" x="2857500" y="4791075"/>
          <p14:tracePt t="36519" x="2857500" y="4819650"/>
          <p14:tracePt t="36527" x="2843213" y="4832350"/>
          <p14:tracePt t="36535" x="2843213" y="4840288"/>
          <p14:tracePt t="36544" x="2843213" y="4868863"/>
          <p14:tracePt t="36552" x="2843213" y="4883150"/>
          <p14:tracePt t="36560" x="2843213" y="4895850"/>
          <p14:tracePt t="36568" x="2843213" y="4910138"/>
          <p14:tracePt t="36576" x="2843213" y="4938713"/>
          <p14:tracePt t="36585" x="2843213" y="4953000"/>
          <p14:tracePt t="36593" x="2843213" y="4967288"/>
          <p14:tracePt t="36601" x="2843213" y="4981575"/>
          <p14:tracePt t="36609" x="2843213" y="5010150"/>
          <p14:tracePt t="36617" x="2843213" y="5022850"/>
          <p14:tracePt t="36626" x="2843213" y="5051425"/>
          <p14:tracePt t="36634" x="2857500" y="5065713"/>
          <p14:tracePt t="36642" x="2857500" y="5080000"/>
          <p14:tracePt t="36650" x="2857500" y="5108575"/>
          <p14:tracePt t="36658" x="2857500" y="5122863"/>
          <p14:tracePt t="36667" x="2857500" y="5137150"/>
          <p14:tracePt t="36675" x="2857500" y="5143500"/>
          <p14:tracePt t="36683" x="2857500" y="5157788"/>
          <p14:tracePt t="36700" x="2857500" y="5172075"/>
          <p14:tracePt t="36724" x="2857500" y="5186363"/>
          <p14:tracePt t="36765" x="2871788" y="5186363"/>
          <p14:tracePt t="36790" x="2871788" y="5200650"/>
          <p14:tracePt t="36814" x="2871788" y="5213350"/>
          <p14:tracePt t="36823" x="2886075" y="5227638"/>
          <p14:tracePt t="36839" x="2886075" y="5241925"/>
          <p14:tracePt t="36847" x="2892425" y="5256213"/>
          <p14:tracePt t="36856" x="2892425" y="5270500"/>
          <p14:tracePt t="36872" x="2892425" y="5284788"/>
          <p14:tracePt t="36888" x="2906713" y="5299075"/>
          <p14:tracePt t="36913" x="2906713" y="5313363"/>
          <p14:tracePt t="37004" x="2906713" y="5299075"/>
          <p14:tracePt t="38594" x="2906713" y="5313363"/>
          <p14:tracePt t="38602" x="2892425" y="5327650"/>
          <p14:tracePt t="38618" x="2886075" y="5354638"/>
          <p14:tracePt t="38626" x="2871788" y="5354638"/>
          <p14:tracePt t="38635" x="2871788" y="5368925"/>
          <p14:tracePt t="38643" x="2857500" y="5383213"/>
          <p14:tracePt t="38651" x="2843213" y="5397500"/>
          <p14:tracePt t="38659" x="2843213" y="5411788"/>
          <p14:tracePt t="38667" x="2828925" y="5411788"/>
          <p14:tracePt t="38676" x="2828925" y="5426075"/>
          <p14:tracePt t="38684" x="2828925" y="5440363"/>
          <p14:tracePt t="38700" x="2814638" y="5440363"/>
          <p14:tracePt t="38717" x="2814638" y="5454650"/>
          <p14:tracePt t="38741" x="2800350" y="5454650"/>
          <p14:tracePt t="38750" x="2787650" y="5440363"/>
          <p14:tracePt t="38758" x="2773363" y="5426075"/>
          <p14:tracePt t="38766" x="2759075" y="5411788"/>
          <p14:tracePt t="38775" x="2730500" y="5397500"/>
          <p14:tracePt t="38783" x="2687638" y="5368925"/>
          <p14:tracePt t="38791" x="2673350" y="5368925"/>
          <p14:tracePt t="38799" x="2646363" y="5354638"/>
          <p14:tracePt t="38808" x="2617788" y="5340350"/>
          <p14:tracePt t="38816" x="2568575" y="5327650"/>
          <p14:tracePt t="38824" x="2554288" y="5327650"/>
          <p14:tracePt t="38832" x="2511425" y="5327650"/>
          <p14:tracePt t="38840" x="2482850" y="5327650"/>
          <p14:tracePt t="38848" x="2455863" y="5327650"/>
          <p14:tracePt t="38856" x="2427288" y="5327650"/>
          <p14:tracePt t="38865" x="2398713" y="5327650"/>
          <p14:tracePt t="38873" x="2384425" y="5340350"/>
          <p14:tracePt t="38881" x="2355850" y="5354638"/>
          <p14:tracePt t="38889" x="2343150" y="5368925"/>
          <p14:tracePt t="38898" x="2343150" y="5383213"/>
          <p14:tracePt t="38906" x="2328863" y="5397500"/>
          <p14:tracePt t="38914" x="2328863" y="5411788"/>
          <p14:tracePt t="38922" x="2328863" y="5426075"/>
          <p14:tracePt t="38930" x="2328863" y="5440363"/>
          <p14:tracePt t="38939" x="2328863" y="5454650"/>
          <p14:tracePt t="38947" x="2328863" y="5461000"/>
          <p14:tracePt t="38955" x="2328863" y="5475288"/>
          <p14:tracePt t="38963" x="2328863" y="5489575"/>
          <p14:tracePt t="38971" x="2328863" y="5503863"/>
          <p14:tracePt t="38988" x="2328863" y="5518150"/>
          <p14:tracePt t="38996" x="2328863" y="5530850"/>
          <p14:tracePt t="39004" x="2343150" y="5530850"/>
          <p14:tracePt t="39012" x="2355850" y="5530850"/>
          <p14:tracePt t="39021" x="2384425" y="5545138"/>
          <p14:tracePt t="39029" x="2398713" y="5545138"/>
          <p14:tracePt t="39037" x="2427288" y="5545138"/>
          <p14:tracePt t="39045" x="2470150" y="5545138"/>
          <p14:tracePt t="39054" x="2511425" y="5545138"/>
          <p14:tracePt t="39062" x="2540000" y="5545138"/>
          <p14:tracePt t="39070" x="2582863" y="5545138"/>
          <p14:tracePt t="39078" x="2589213" y="5545138"/>
          <p14:tracePt t="39086" x="2617788" y="5545138"/>
          <p14:tracePt t="39095" x="2646363" y="5545138"/>
          <p14:tracePt t="39103" x="2660650" y="5545138"/>
          <p14:tracePt t="39111" x="2660650" y="5530850"/>
          <p14:tracePt t="39127" x="2673350" y="5530850"/>
          <p14:tracePt t="39136" x="2673350" y="5518150"/>
          <p14:tracePt t="39169" x="2660650" y="5518150"/>
          <p14:tracePt t="39177" x="2632075" y="5518150"/>
          <p14:tracePt t="39185" x="2617788" y="5518150"/>
          <p14:tracePt t="39194" x="2603500" y="5518150"/>
          <p14:tracePt t="39202" x="2589213" y="5518150"/>
          <p14:tracePt t="39210" x="2582863" y="5518150"/>
          <p14:tracePt t="39218" x="2568575" y="5530850"/>
          <p14:tracePt t="39226" x="2554288" y="5530850"/>
          <p14:tracePt t="39235" x="2554288" y="5545138"/>
          <p14:tracePt t="39243" x="2554288" y="5573713"/>
          <p14:tracePt t="39251" x="2554288" y="5588000"/>
          <p14:tracePt t="39259" x="2540000" y="5602288"/>
          <p14:tracePt t="39267" x="2540000" y="5616575"/>
          <p14:tracePt t="39275" x="2540000" y="5630863"/>
          <p14:tracePt t="39284" x="2540000" y="5645150"/>
          <p14:tracePt t="39292" x="2540000" y="5657850"/>
          <p14:tracePt t="39300" x="2540000" y="5672138"/>
          <p14:tracePt t="39308" x="2540000" y="5686425"/>
          <p14:tracePt t="39325" x="2540000" y="5700713"/>
          <p14:tracePt t="39333" x="2554288" y="5700713"/>
          <p14:tracePt t="39349" x="2554288" y="5715000"/>
          <p14:tracePt t="39358" x="2568575" y="5715000"/>
          <p14:tracePt t="39374" x="2582863" y="5715000"/>
          <p14:tracePt t="39399" x="2589213" y="5715000"/>
          <p14:tracePt t="39432" x="2603500" y="5715000"/>
          <p14:tracePt t="39481" x="2603500" y="5700713"/>
          <p14:tracePt t="40072" x="2589213" y="5700713"/>
          <p14:tracePt t="40105" x="2582863" y="5700713"/>
          <p14:tracePt t="40130" x="2568575" y="5700713"/>
          <p14:tracePt t="40163" x="2554288" y="5700713"/>
          <p14:tracePt t="40179" x="2540000" y="5700713"/>
          <p14:tracePt t="40195" x="2540000" y="5686425"/>
          <p14:tracePt t="40204" x="2525713" y="5686425"/>
          <p14:tracePt t="40212" x="2511425" y="5686425"/>
          <p14:tracePt t="40237" x="2497138" y="5686425"/>
          <p14:tracePt t="40245" x="2482850" y="5672138"/>
          <p14:tracePt t="40269" x="2470150" y="5672138"/>
          <p14:tracePt t="40278" x="2470150" y="5657850"/>
          <p14:tracePt t="40376" x="2470150" y="5672138"/>
          <p14:tracePt t="40393" x="2482850" y="5672138"/>
          <p14:tracePt t="40409" x="2497138" y="5672138"/>
          <p14:tracePt t="40434" x="2511425" y="5672138"/>
          <p14:tracePt t="40450" x="2525713" y="5672138"/>
          <p14:tracePt t="40467" x="2540000" y="5672138"/>
          <p14:tracePt t="40491" x="2554288" y="5672138"/>
          <p14:tracePt t="43013" x="2568575" y="5672138"/>
          <p14:tracePt t="43022" x="2582863" y="5672138"/>
          <p14:tracePt t="43030" x="2603500" y="5672138"/>
          <p14:tracePt t="43038" x="2617788" y="5672138"/>
          <p14:tracePt t="43046" x="2632075" y="5672138"/>
          <p14:tracePt t="43054" x="2660650" y="5672138"/>
          <p14:tracePt t="43062" x="2673350" y="5672138"/>
          <p14:tracePt t="43071" x="2687638" y="5672138"/>
          <p14:tracePt t="43087" x="2701925" y="5672138"/>
          <p14:tracePt t="43095" x="2716213" y="5672138"/>
          <p14:tracePt t="43104" x="2730500" y="5672138"/>
          <p14:tracePt t="43128" x="2744788" y="5672138"/>
          <p14:tracePt t="43153" x="2744788" y="5657850"/>
          <p14:tracePt t="43186" x="2744788" y="5645150"/>
          <p14:tracePt t="43227" x="2744788" y="5630863"/>
          <p14:tracePt t="43235" x="2730500" y="5630863"/>
          <p14:tracePt t="43251" x="2716213" y="5630863"/>
          <p14:tracePt t="43268" x="2701925" y="5630863"/>
          <p14:tracePt t="43293" x="2687638" y="5630863"/>
          <p14:tracePt t="43309" x="2673350" y="5630863"/>
          <p14:tracePt t="43325" x="2660650" y="5645150"/>
          <p14:tracePt t="43350" x="2646363" y="5645150"/>
          <p14:tracePt t="43458" x="2660650" y="5645150"/>
          <p14:tracePt t="43474" x="2660650" y="5657850"/>
          <p14:tracePt t="43482" x="2673350" y="5657850"/>
          <p14:tracePt t="43498" x="2687638" y="5657850"/>
          <p14:tracePt t="43514" x="2701925" y="5657850"/>
          <p14:tracePt t="43531" x="2716213" y="5657850"/>
          <p14:tracePt t="43547" x="2730500" y="5672138"/>
          <p14:tracePt t="43564" x="2744788" y="5672138"/>
          <p14:tracePt t="43580" x="2759075" y="5672138"/>
          <p14:tracePt t="43588" x="2759075" y="5686425"/>
          <p14:tracePt t="43597" x="2773363" y="5686425"/>
          <p14:tracePt t="43613" x="2787650" y="5686425"/>
          <p14:tracePt t="43629" x="2800350" y="5686425"/>
          <p14:tracePt t="43646" x="2814638" y="5686425"/>
          <p14:tracePt t="43662" x="2828925" y="5700713"/>
          <p14:tracePt t="43679" x="2843213" y="5700713"/>
          <p14:tracePt t="43687" x="2857500" y="5700713"/>
          <p14:tracePt t="43695" x="2871788" y="5700713"/>
          <p14:tracePt t="43712" x="2886075" y="5700713"/>
          <p14:tracePt t="43720" x="2892425" y="5700713"/>
          <p14:tracePt t="43728" x="2906713" y="5700713"/>
          <p14:tracePt t="43744" x="2921000" y="5700713"/>
          <p14:tracePt t="43753" x="2935288" y="5700713"/>
          <p14:tracePt t="43761" x="2949575" y="5700713"/>
          <p14:tracePt t="43769" x="2963863" y="5700713"/>
          <p14:tracePt t="43777" x="2978150" y="5700713"/>
          <p14:tracePt t="43786" x="2990850" y="5700713"/>
          <p14:tracePt t="43794" x="3005138" y="5700713"/>
          <p14:tracePt t="43802" x="3019425" y="5700713"/>
          <p14:tracePt t="43810" x="3033713" y="5700713"/>
          <p14:tracePt t="43826" x="3048000" y="5700713"/>
          <p14:tracePt t="43835" x="3062288" y="5700713"/>
          <p14:tracePt t="43851" x="3076575" y="5700713"/>
          <p14:tracePt t="43876" x="3090863" y="5700713"/>
          <p14:tracePt t="44081" x="3105150" y="5700713"/>
          <p14:tracePt t="44090" x="3132138" y="5686425"/>
          <p14:tracePt t="44098" x="3160713" y="5686425"/>
          <p14:tracePt t="44106" x="3189288" y="5686425"/>
          <p14:tracePt t="44114" x="3238500" y="5672138"/>
          <p14:tracePt t="44122" x="3267075" y="5672138"/>
          <p14:tracePt t="44131" x="3336925" y="5657850"/>
          <p14:tracePt t="44139" x="3394075" y="5657850"/>
          <p14:tracePt t="44147" x="3408363" y="5657850"/>
          <p14:tracePt t="44155" x="3449638" y="5657850"/>
          <p14:tracePt t="44163" x="3492500" y="5657850"/>
          <p14:tracePt t="44172" x="3527425" y="5657850"/>
          <p14:tracePt t="44180" x="3556000" y="5657850"/>
          <p14:tracePt t="44188" x="3584575" y="5657850"/>
          <p14:tracePt t="44196" x="3613150" y="5657850"/>
          <p14:tracePt t="44204" x="3640138" y="5672138"/>
          <p14:tracePt t="44213" x="3668713" y="5672138"/>
          <p14:tracePt t="44221" x="3683000" y="5672138"/>
          <p14:tracePt t="44229" x="3697288" y="5686425"/>
          <p14:tracePt t="44237" x="3725863" y="5686425"/>
          <p14:tracePt t="44246" x="3740150" y="5686425"/>
          <p14:tracePt t="44254" x="3752850" y="5686425"/>
          <p14:tracePt t="44262" x="3752850" y="5700713"/>
          <p14:tracePt t="44270" x="3767138" y="5700713"/>
          <p14:tracePt t="44287" x="3781425" y="5700713"/>
          <p14:tracePt t="44303" x="3795713" y="5700713"/>
          <p14:tracePt t="44336" x="3810000" y="5700713"/>
          <p14:tracePt t="44352" x="3816350" y="5700713"/>
          <p14:tracePt t="44377" x="3830638" y="5700713"/>
          <p14:tracePt t="44385" x="3844925" y="5700713"/>
          <p14:tracePt t="44410" x="3859213" y="5700713"/>
          <p14:tracePt t="44426" x="3873500" y="5700713"/>
          <p14:tracePt t="44443" x="3887788" y="5700713"/>
          <p14:tracePt t="44467" x="3902075" y="5700713"/>
          <p14:tracePt t="44476" x="3916363" y="5700713"/>
          <p14:tracePt t="44492" x="3930650" y="5700713"/>
          <p14:tracePt t="44500" x="3943350" y="5700713"/>
          <p14:tracePt t="44517" x="3957638" y="5700713"/>
          <p14:tracePt t="44525" x="3971925" y="5700713"/>
          <p14:tracePt t="44541" x="3986213" y="5700713"/>
          <p14:tracePt t="44558" x="4000500" y="5700713"/>
          <p14:tracePt t="44566" x="4014788" y="5700713"/>
          <p14:tracePt t="44591" x="4029075" y="5700713"/>
          <p14:tracePt t="44607" x="4043363" y="5686425"/>
          <p14:tracePt t="44624" x="4057650" y="5686425"/>
          <p14:tracePt t="44648" x="4070350" y="5686425"/>
          <p14:tracePt t="44665" x="4084638" y="5686425"/>
          <p14:tracePt t="44673" x="4084638" y="5672138"/>
          <p14:tracePt t="44689" x="4098925" y="5672138"/>
          <p14:tracePt t="44706" x="4113213" y="5672138"/>
          <p14:tracePt t="44722" x="4121150" y="5672138"/>
          <p14:tracePt t="44739" x="4133850" y="5672138"/>
          <p14:tracePt t="44755" x="4148138" y="5672138"/>
          <p14:tracePt t="44772" x="4162425" y="5672138"/>
          <p14:tracePt t="44780" x="4176713" y="5672138"/>
          <p14:tracePt t="44796" x="4191000" y="5672138"/>
          <p14:tracePt t="44813" x="4205288" y="5672138"/>
          <p14:tracePt t="44829" x="4219575" y="5672138"/>
          <p14:tracePt t="44846" x="4233863" y="5672138"/>
          <p14:tracePt t="44878" x="4248150" y="5672138"/>
          <p14:tracePt t="44911" x="4260850" y="5672138"/>
          <p14:tracePt t="45075" x="4275138" y="5672138"/>
          <p14:tracePt t="45084" x="4289425" y="5672138"/>
          <p14:tracePt t="45092" x="4303713" y="5657850"/>
          <p14:tracePt t="45108" x="4318000" y="5657850"/>
          <p14:tracePt t="45117" x="4332288" y="5657850"/>
          <p14:tracePt t="45125" x="4360863" y="5657850"/>
          <p14:tracePt t="45133" x="4375150" y="5657850"/>
          <p14:tracePt t="45141" x="4387850" y="5657850"/>
          <p14:tracePt t="45149" x="4402138" y="5657850"/>
          <p14:tracePt t="45166" x="4416425" y="5657850"/>
          <p14:tracePt t="45174" x="4424363" y="5657850"/>
          <p14:tracePt t="45183" x="4438650" y="5657850"/>
          <p14:tracePt t="45199" x="4451350" y="5645150"/>
          <p14:tracePt t="45215" x="4465638" y="5645150"/>
          <p14:tracePt t="45231" x="4479925" y="5645150"/>
          <p14:tracePt t="45240" x="4494213" y="5645150"/>
          <p14:tracePt t="45256" x="4508500" y="5645150"/>
          <p14:tracePt t="45273" x="4522788" y="5645150"/>
          <p14:tracePt t="45297" x="4537075" y="5645150"/>
          <p14:tracePt t="45322" x="4551363" y="5645150"/>
          <p14:tracePt t="45577" x="4565650" y="5645150"/>
          <p14:tracePt t="45593" x="4578350" y="5645150"/>
          <p14:tracePt t="45609" x="4592638" y="5645150"/>
          <p14:tracePt t="45618" x="4606925" y="5645150"/>
          <p14:tracePt t="45626" x="4621213" y="5645150"/>
          <p14:tracePt t="45642" x="4635500" y="5645150"/>
          <p14:tracePt t="45651" x="4649788" y="5645150"/>
          <p14:tracePt t="45659" x="4664075" y="5645150"/>
          <p14:tracePt t="45667" x="4678363" y="5645150"/>
          <p14:tracePt t="45675" x="4692650" y="5645150"/>
          <p14:tracePt t="45683" x="4705350" y="5645150"/>
          <p14:tracePt t="45692" x="4719638" y="5645150"/>
          <p14:tracePt t="45700" x="4727575" y="5645150"/>
          <p14:tracePt t="45708" x="4741863" y="5645150"/>
          <p14:tracePt t="45716" x="4756150" y="5645150"/>
          <p14:tracePt t="45733" x="4768850" y="5645150"/>
          <p14:tracePt t="45749" x="4783138" y="5645150"/>
          <p14:tracePt t="46135" x="4756150" y="5645150"/>
          <p14:tracePt t="46144" x="4727575" y="5645150"/>
          <p14:tracePt t="46152" x="4692650" y="5645150"/>
          <p14:tracePt t="46160" x="4621213" y="5657850"/>
          <p14:tracePt t="46168" x="4537075" y="5672138"/>
          <p14:tracePt t="46176" x="4465638" y="5686425"/>
          <p14:tracePt t="46185" x="4387850" y="5700713"/>
          <p14:tracePt t="46193" x="4303713" y="5715000"/>
          <p14:tracePt t="46201" x="4205288" y="5729288"/>
          <p14:tracePt t="46210" x="4121150" y="5729288"/>
          <p14:tracePt t="46217" x="4057650" y="5743575"/>
          <p14:tracePt t="46226" x="3971925" y="5757863"/>
          <p14:tracePt t="46234" x="3916363" y="5757863"/>
          <p14:tracePt t="46242" x="3844925" y="5757863"/>
          <p14:tracePt t="46251" x="3781425" y="5757863"/>
          <p14:tracePt t="46259" x="3725863" y="5757863"/>
          <p14:tracePt t="46267" x="3668713" y="5757863"/>
          <p14:tracePt t="46275" x="3613150" y="5757863"/>
          <p14:tracePt t="46283" x="3598863" y="5757863"/>
          <p14:tracePt t="46292" x="3541713" y="5743575"/>
          <p14:tracePt t="46300" x="3478213" y="5743575"/>
          <p14:tracePt t="46308" x="3463925" y="5743575"/>
          <p14:tracePt t="46316" x="3422650" y="5743575"/>
          <p14:tracePt t="46325" x="3394075" y="5729288"/>
          <p14:tracePt t="46333" x="3365500" y="5729288"/>
          <p14:tracePt t="46341" x="3336925" y="5729288"/>
          <p14:tracePt t="46349" x="3308350" y="5729288"/>
          <p14:tracePt t="46358" x="3281363" y="5729288"/>
          <p14:tracePt t="46366" x="3252788" y="5729288"/>
          <p14:tracePt t="46375" x="3238500" y="5715000"/>
          <p14:tracePt t="46383" x="3209925" y="5715000"/>
          <p14:tracePt t="46391" x="3189288" y="5715000"/>
          <p14:tracePt t="46407" x="3160713" y="5700713"/>
          <p14:tracePt t="46415" x="3146425" y="5700713"/>
          <p14:tracePt t="46423" x="3132138" y="5700713"/>
          <p14:tracePt t="46431" x="3117850" y="5700713"/>
          <p14:tracePt t="46440" x="3105150" y="5700713"/>
          <p14:tracePt t="46448" x="3090863" y="5700713"/>
          <p14:tracePt t="46464" x="3076575" y="5700713"/>
          <p14:tracePt t="46472" x="3062288" y="5700713"/>
          <p14:tracePt t="46489" x="3048000" y="5700713"/>
          <p14:tracePt t="46497" x="3033713" y="5700713"/>
          <p14:tracePt t="46505" x="3019425" y="5700713"/>
          <p14:tracePt t="46522" x="3005138" y="5700713"/>
          <p14:tracePt t="46530" x="2990850" y="5700713"/>
          <p14:tracePt t="46538" x="2978150" y="5700713"/>
          <p14:tracePt t="46546" x="2963863" y="5700713"/>
          <p14:tracePt t="46554" x="2949575" y="5700713"/>
          <p14:tracePt t="46563" x="2935288" y="5700713"/>
          <p14:tracePt t="46571" x="2921000" y="5700713"/>
          <p14:tracePt t="46579" x="2906713" y="5700713"/>
          <p14:tracePt t="46587" x="2892425" y="5700713"/>
          <p14:tracePt t="46595" x="2871788" y="5700713"/>
          <p14:tracePt t="46604" x="2857500" y="5686425"/>
          <p14:tracePt t="46612" x="2828925" y="5686425"/>
          <p14:tracePt t="46620" x="2800350" y="5672138"/>
          <p14:tracePt t="46628" x="2773363" y="5672138"/>
          <p14:tracePt t="46637" x="2759075" y="5657850"/>
          <p14:tracePt t="46645" x="2730500" y="5645150"/>
          <p14:tracePt t="46653" x="2716213" y="5645150"/>
          <p14:tracePt t="46661" x="2701925" y="5645150"/>
          <p14:tracePt t="46669" x="2687638" y="5630863"/>
          <p14:tracePt t="46678" x="2673350" y="5630863"/>
          <p14:tracePt t="46686" x="2660650" y="5630863"/>
          <p14:tracePt t="46694" x="2646363" y="5630863"/>
          <p14:tracePt t="46768" x="2646363" y="5645150"/>
          <p14:tracePt t="46776" x="2660650" y="5645150"/>
          <p14:tracePt t="46793" x="2673350" y="5645150"/>
          <p14:tracePt t="46809" x="2687638" y="5645150"/>
          <p14:tracePt t="46817" x="2701925" y="5645150"/>
          <p14:tracePt t="46834" x="2716213" y="5645150"/>
          <p14:tracePt t="46850" x="2730500" y="5645150"/>
          <p14:tracePt t="46858" x="2744788" y="5645150"/>
          <p14:tracePt t="46867" x="2759075" y="5645150"/>
          <p14:tracePt t="46875" x="2787650" y="5657850"/>
          <p14:tracePt t="46883" x="2800350" y="5657850"/>
          <p14:tracePt t="46891" x="2814638" y="5657850"/>
          <p14:tracePt t="46900" x="2843213" y="5672138"/>
          <p14:tracePt t="46908" x="2857500" y="5672138"/>
          <p14:tracePt t="46916" x="2886075" y="5672138"/>
          <p14:tracePt t="46925" x="2906713" y="5686425"/>
          <p14:tracePt t="46933" x="2921000" y="5686425"/>
          <p14:tracePt t="46941" x="2935288" y="5700713"/>
          <p14:tracePt t="46950" x="2949575" y="5700713"/>
          <p14:tracePt t="46958" x="2978150" y="5700713"/>
          <p14:tracePt t="46966" x="2978150" y="5715000"/>
          <p14:tracePt t="46974" x="2990850" y="5715000"/>
          <p14:tracePt t="46982" x="3005138" y="5715000"/>
          <p14:tracePt t="46998" x="3019425" y="5715000"/>
          <p14:tracePt t="47014" x="3033713" y="5715000"/>
          <p14:tracePt t="47039" x="3048000" y="5715000"/>
          <p14:tracePt t="47072" x="3062288" y="5715000"/>
          <p14:tracePt t="47105" x="3076575" y="5715000"/>
          <p14:tracePt t="47121" x="3090863" y="5715000"/>
          <p14:tracePt t="47138" x="3105150" y="5715000"/>
          <p14:tracePt t="47162" x="3117850" y="5715000"/>
          <p14:tracePt t="47187" x="3132138" y="5715000"/>
          <p14:tracePt t="47220" x="3146425" y="5715000"/>
          <p14:tracePt t="47409" x="3160713" y="5715000"/>
          <p14:tracePt t="47466" x="3175000" y="5715000"/>
          <p14:tracePt t="47524" x="3189288" y="5715000"/>
          <p14:tracePt t="47614" x="3203575" y="5715000"/>
          <p14:tracePt t="47984" x="3203575" y="5729288"/>
          <p14:tracePt t="48074" x="3203575" y="5743575"/>
          <p14:tracePt t="48115" x="3203575" y="5757863"/>
          <p14:tracePt t="48132" x="3189288" y="5757863"/>
          <p14:tracePt t="48148" x="3189288" y="5764213"/>
          <p14:tracePt t="48206" x="3175000" y="5764213"/>
          <p14:tracePt t="48321" x="3175000" y="5757863"/>
          <p14:tracePt t="50472" x="3160713" y="5757863"/>
          <p14:tracePt t="50480" x="3146425" y="5743575"/>
          <p14:tracePt t="50488" x="3132138" y="5743575"/>
          <p14:tracePt t="50496" x="3117850" y="5729288"/>
          <p14:tracePt t="50504" x="3105150" y="5715000"/>
          <p14:tracePt t="50513" x="3090863" y="5700713"/>
          <p14:tracePt t="50521" x="3090863" y="5686425"/>
          <p14:tracePt t="50529" x="3076575" y="5672138"/>
          <p14:tracePt t="50554" x="3062288" y="5657850"/>
          <p14:tracePt t="50652" x="3076575" y="5657850"/>
          <p14:tracePt t="50677" x="3090863" y="5657850"/>
          <p14:tracePt t="50693" x="3105150" y="5657850"/>
          <p14:tracePt t="50718" x="3117850" y="5657850"/>
          <p14:tracePt t="50743" x="3132138" y="5657850"/>
          <p14:tracePt t="50767" x="3146425" y="5657850"/>
          <p14:tracePt t="50792" x="3160713" y="5657850"/>
          <p14:tracePt t="50948" x="3160713" y="5672138"/>
          <p14:tracePt t="50981" x="3175000" y="5672138"/>
          <p14:tracePt t="50997" x="3175000" y="5686425"/>
          <p14:tracePt t="51030" x="3189288" y="5686425"/>
          <p14:tracePt t="51047" x="3189288" y="5700713"/>
          <p14:tracePt t="51063" x="3203575" y="5700713"/>
          <p14:tracePt t="51096" x="3209925" y="5700713"/>
          <p14:tracePt t="51170" x="3224213" y="5700713"/>
          <p14:tracePt t="51277" x="3238500" y="5700713"/>
          <p14:tracePt t="51285" x="3238500" y="5686425"/>
          <p14:tracePt t="51293" x="3238500" y="5672138"/>
          <p14:tracePt t="51301" x="3252788" y="5657850"/>
          <p14:tracePt t="51310" x="3252788" y="5645150"/>
          <p14:tracePt t="51318" x="3252788" y="5616575"/>
          <p14:tracePt t="51326" x="3252788" y="5602288"/>
          <p14:tracePt t="51334" x="3267075" y="5559425"/>
          <p14:tracePt t="51343" x="3267075" y="5530850"/>
          <p14:tracePt t="51351" x="3281363" y="5489575"/>
          <p14:tracePt t="51359" x="3295650" y="5454650"/>
          <p14:tracePt t="51367" x="3308350" y="5411788"/>
          <p14:tracePt t="51375" x="3322638" y="5354638"/>
          <p14:tracePt t="51383" x="3336925" y="5299075"/>
          <p14:tracePt t="51392" x="3351213" y="5256213"/>
          <p14:tracePt t="51400" x="3379788" y="5200650"/>
          <p14:tracePt t="51408" x="3394075" y="5157788"/>
          <p14:tracePt t="51416" x="3422650" y="5108575"/>
          <p14:tracePt t="51425" x="3435350" y="5065713"/>
          <p14:tracePt t="51433" x="3463925" y="5022850"/>
          <p14:tracePt t="51441" x="3492500" y="4967288"/>
          <p14:tracePt t="51450" x="3506788" y="4924425"/>
          <p14:tracePt t="51458" x="3513138" y="4895850"/>
          <p14:tracePt t="51466" x="3541713" y="4840288"/>
          <p14:tracePt t="51475" x="3556000" y="4819650"/>
          <p14:tracePt t="51483" x="3584575" y="4791075"/>
          <p14:tracePt t="51491" x="3584575" y="4762500"/>
          <p14:tracePt t="51499" x="3613150" y="4733925"/>
          <p14:tracePt t="51507" x="3625850" y="4705350"/>
          <p14:tracePt t="51515" x="3625850" y="4692650"/>
          <p14:tracePt t="51523" x="3640138" y="4678363"/>
          <p14:tracePt t="51540" x="3654425" y="4678363"/>
          <p14:tracePt t="51556" x="3668713" y="4678363"/>
          <p14:tracePt t="51778" x="3668713" y="4664075"/>
          <p14:tracePt t="51786" x="3668713" y="4649788"/>
          <p14:tracePt t="51794" x="3668713" y="4621213"/>
          <p14:tracePt t="51803" x="3668713" y="4606925"/>
          <p14:tracePt t="51811" x="3683000" y="4578350"/>
          <p14:tracePt t="51819" x="3683000" y="4551363"/>
          <p14:tracePt t="51827" x="3697288" y="4514850"/>
          <p14:tracePt t="51835" x="3711575" y="4473575"/>
          <p14:tracePt t="51844" x="3725863" y="4416425"/>
          <p14:tracePt t="51852" x="3740150" y="4375150"/>
          <p14:tracePt t="51860" x="3767138" y="4318000"/>
          <p14:tracePt t="51868" x="3781425" y="4260850"/>
          <p14:tracePt t="51876" x="3795713" y="4197350"/>
          <p14:tracePt t="51885" x="3816350" y="4141788"/>
          <p14:tracePt t="51893" x="3830638" y="4084638"/>
          <p14:tracePt t="51901" x="3844925" y="4014788"/>
          <p14:tracePt t="51909" x="3859213" y="3957638"/>
          <p14:tracePt t="51918" x="3873500" y="3930650"/>
          <p14:tracePt t="51926" x="3887788" y="3894138"/>
          <p14:tracePt t="51934" x="3902075" y="3852863"/>
          <p14:tracePt t="51942" x="3916363" y="3810000"/>
          <p14:tracePt t="51951" x="3930650" y="3767138"/>
          <p14:tracePt t="51959" x="3943350" y="3725863"/>
          <p14:tracePt t="51967" x="3943350" y="3697288"/>
          <p14:tracePt t="51975" x="3957638" y="3668713"/>
          <p14:tracePt t="51983" x="3957638" y="3640138"/>
          <p14:tracePt t="51991" x="3971925" y="3613150"/>
          <p14:tracePt t="52000" x="3971925" y="3576638"/>
          <p14:tracePt t="52008" x="3971925" y="3562350"/>
          <p14:tracePt t="52016" x="3971925" y="3535363"/>
          <p14:tracePt t="52025" x="3971925" y="3506788"/>
          <p14:tracePt t="52033" x="3971925" y="3492500"/>
          <p14:tracePt t="52041" x="3971925" y="3463925"/>
          <p14:tracePt t="52050" x="3971925" y="3449638"/>
          <p14:tracePt t="52058" x="3971925" y="3422650"/>
          <p14:tracePt t="52066" x="3957638" y="3394075"/>
          <p14:tracePt t="52075" x="3943350" y="3379788"/>
          <p14:tracePt t="52083" x="3930650" y="3351213"/>
          <p14:tracePt t="52091" x="3916363" y="3322638"/>
          <p14:tracePt t="52099" x="3887788" y="3295650"/>
          <p14:tracePt t="52107" x="3873500" y="3281363"/>
          <p14:tracePt t="52115" x="3859213" y="3259138"/>
          <p14:tracePt t="52123" x="3830638" y="3232150"/>
          <p14:tracePt t="52131" x="3816350" y="3217863"/>
          <p14:tracePt t="52139" x="3795713" y="3189288"/>
          <p14:tracePt t="52148" x="3767138" y="3175000"/>
          <p14:tracePt t="52156" x="3725863" y="3146425"/>
          <p14:tracePt t="52164" x="3711575" y="3146425"/>
          <p14:tracePt t="52172" x="3654425" y="3117850"/>
          <p14:tracePt t="52181" x="3640138" y="3117850"/>
          <p14:tracePt t="52189" x="3613150" y="3117850"/>
          <p14:tracePt t="52197" x="3556000" y="3105150"/>
          <p14:tracePt t="52205" x="3541713" y="3105150"/>
          <p14:tracePt t="52213" x="3506788" y="3105150"/>
          <p14:tracePt t="52222" x="3478213" y="3105150"/>
          <p14:tracePt t="52230" x="3449638" y="3105150"/>
          <p14:tracePt t="52238" x="3408363" y="3105150"/>
          <p14:tracePt t="52246" x="3379788" y="3105150"/>
          <p14:tracePt t="52254" x="3365500" y="3105150"/>
          <p14:tracePt t="52263" x="3351213" y="3105150"/>
          <p14:tracePt t="52271" x="3322638" y="3105150"/>
          <p14:tracePt t="52279" x="3308350" y="3105150"/>
          <p14:tracePt t="52287" x="3295650" y="3105150"/>
          <p14:tracePt t="52304" x="3281363" y="3117850"/>
          <p14:tracePt t="52320" x="3267075" y="3132138"/>
          <p14:tracePt t="52328" x="3252788" y="3132138"/>
          <p14:tracePt t="52337" x="3252788" y="3146425"/>
          <p14:tracePt t="52353" x="3238500" y="3160713"/>
          <p14:tracePt t="52369" x="3224213" y="3175000"/>
          <p14:tracePt t="52378" x="3224213" y="3189288"/>
          <p14:tracePt t="52386" x="3224213" y="3203575"/>
          <p14:tracePt t="52394" x="3209925" y="3203575"/>
          <p14:tracePt t="52402" x="3209925" y="3217863"/>
          <p14:tracePt t="52411" x="3209925" y="3232150"/>
          <p14:tracePt t="52419" x="3209925" y="3244850"/>
          <p14:tracePt t="52427" x="3209925" y="3259138"/>
          <p14:tracePt t="52435" x="3209925" y="3281363"/>
          <p14:tracePt t="52443" x="3203575" y="3295650"/>
          <p14:tracePt t="52452" x="3203575" y="3322638"/>
          <p14:tracePt t="52460" x="3203575" y="3351213"/>
          <p14:tracePt t="52468" x="3189288" y="3394075"/>
          <p14:tracePt t="52476" x="3189288" y="3408363"/>
          <p14:tracePt t="52485" x="3175000" y="3463925"/>
          <p14:tracePt t="52493" x="3175000" y="3478213"/>
          <p14:tracePt t="52501" x="3160713" y="3549650"/>
          <p14:tracePt t="52509" x="3160713" y="3576638"/>
          <p14:tracePt t="52517" x="3146425" y="3598863"/>
          <p14:tracePt t="52526" x="3146425" y="3625850"/>
          <p14:tracePt t="52534" x="3146425" y="3668713"/>
          <p14:tracePt t="52542" x="3146425" y="3683000"/>
          <p14:tracePt t="52550" x="3146425" y="3725863"/>
          <p14:tracePt t="52558" x="3132138" y="3752850"/>
          <p14:tracePt t="52567" x="3132138" y="3781425"/>
          <p14:tracePt t="52575" x="3132138" y="3795713"/>
          <p14:tracePt t="52583" x="3132138" y="3824288"/>
          <p14:tracePt t="52591" x="3132138" y="3852863"/>
          <p14:tracePt t="52600" x="3132138" y="3867150"/>
          <p14:tracePt t="52608" x="3132138" y="3894138"/>
          <p14:tracePt t="52616" x="3117850" y="3902075"/>
          <p14:tracePt t="52624" x="3117850" y="3930650"/>
          <p14:tracePt t="52633" x="3117850" y="3943350"/>
          <p14:tracePt t="52641" x="3117850" y="3957638"/>
          <p14:tracePt t="52650" x="3117850" y="3971925"/>
          <p14:tracePt t="52658" x="3117850" y="3986213"/>
          <p14:tracePt t="52666" x="3105150" y="4000500"/>
          <p14:tracePt t="52674" x="3105150" y="4014788"/>
          <p14:tracePt t="52698" x="3105150" y="4029075"/>
          <p14:tracePt t="52714" x="3105150" y="4043363"/>
          <p14:tracePt t="52797" x="3117850" y="4057650"/>
          <p14:tracePt t="52829" x="3132138" y="4057650"/>
          <p14:tracePt t="52838" x="3132138" y="4070350"/>
          <p14:tracePt t="52854" x="3132138" y="4084638"/>
          <p14:tracePt t="52862" x="3132138" y="4098925"/>
          <p14:tracePt t="52871" x="3146425" y="4113213"/>
          <p14:tracePt t="52887" x="3146425" y="4127500"/>
          <p14:tracePt t="52895" x="3160713" y="4141788"/>
          <p14:tracePt t="52912" x="3160713" y="4156075"/>
          <p14:tracePt t="52920" x="3175000" y="4170363"/>
          <p14:tracePt t="52928" x="3175000" y="4184650"/>
          <p14:tracePt t="52936" x="3175000" y="4197350"/>
          <p14:tracePt t="52944" x="3189288" y="4205288"/>
          <p14:tracePt t="52953" x="3189288" y="4219575"/>
          <p14:tracePt t="52961" x="3189288" y="4233863"/>
          <p14:tracePt t="52969" x="3203575" y="4248150"/>
          <p14:tracePt t="52977" x="3203575" y="4260850"/>
          <p14:tracePt t="52986" x="3203575" y="4275138"/>
          <p14:tracePt t="52994" x="3203575" y="4289425"/>
          <p14:tracePt t="53002" x="3209925" y="4303713"/>
          <p14:tracePt t="53010" x="3209925" y="4318000"/>
          <p14:tracePt t="53018" x="3209925" y="4332288"/>
          <p14:tracePt t="53035" x="3209925" y="4346575"/>
          <p14:tracePt t="53043" x="3209925" y="4360863"/>
          <p14:tracePt t="53068" x="3209925" y="4375150"/>
          <p14:tracePt t="53092" x="3224213" y="4387850"/>
          <p14:tracePt t="53125" x="3224213" y="4402138"/>
          <p14:tracePt t="53150" x="3224213" y="4416425"/>
          <p14:tracePt t="53166" x="3238500" y="4416425"/>
          <p14:tracePt t="53183" x="3238500" y="4430713"/>
          <p14:tracePt t="53199" x="3252788" y="4430713"/>
          <p14:tracePt t="53216" x="3267075" y="4430713"/>
          <p14:tracePt t="53224" x="3281363" y="4430713"/>
          <p14:tracePt t="53240" x="3295650" y="4430713"/>
          <p14:tracePt t="53249" x="3308350" y="4430713"/>
          <p14:tracePt t="53257" x="3322638" y="4430713"/>
          <p14:tracePt t="53265" x="3336925" y="4430713"/>
          <p14:tracePt t="53273" x="3351213" y="4430713"/>
          <p14:tracePt t="53290" x="3379788" y="4430713"/>
          <p14:tracePt t="53298" x="3394075" y="4430713"/>
          <p14:tracePt t="53306" x="3422650" y="4430713"/>
          <p14:tracePt t="53314" x="3435350" y="4416425"/>
          <p14:tracePt t="53323" x="3449638" y="4402138"/>
          <p14:tracePt t="53331" x="3478213" y="4387850"/>
          <p14:tracePt t="53339" x="3506788" y="4375150"/>
          <p14:tracePt t="53347" x="3527425" y="4346575"/>
          <p14:tracePt t="53355" x="3541713" y="4332288"/>
          <p14:tracePt t="53364" x="3556000" y="4303713"/>
          <p14:tracePt t="53372" x="3570288" y="4275138"/>
          <p14:tracePt t="53380" x="3584575" y="4248150"/>
          <p14:tracePt t="53388" x="3598863" y="4233863"/>
          <p14:tracePt t="53397" x="3613150" y="4205288"/>
          <p14:tracePt t="53405" x="3613150" y="4170363"/>
          <p14:tracePt t="53413" x="3625850" y="4141788"/>
          <p14:tracePt t="53421" x="3640138" y="4113213"/>
          <p14:tracePt t="53429" x="3640138" y="4070350"/>
          <p14:tracePt t="53437" x="3654425" y="4029075"/>
          <p14:tracePt t="53446" x="3654425" y="3971925"/>
          <p14:tracePt t="53454" x="3654425" y="3916363"/>
          <p14:tracePt t="53462" x="3654425" y="3867150"/>
          <p14:tracePt t="53471" x="3654425" y="3810000"/>
          <p14:tracePt t="53479" x="3654425" y="3740150"/>
          <p14:tracePt t="53487" x="3640138" y="3683000"/>
          <p14:tracePt t="53495" x="3625850" y="3625850"/>
          <p14:tracePt t="53503" x="3598863" y="3584575"/>
          <p14:tracePt t="53512" x="3570288" y="3535363"/>
          <p14:tracePt t="53520" x="3541713" y="3492500"/>
          <p14:tracePt t="53528" x="3506788" y="3435350"/>
          <p14:tracePt t="53536" x="3463925" y="3394075"/>
          <p14:tracePt t="53544" x="3422650" y="3365500"/>
          <p14:tracePt t="53553" x="3379788" y="3322638"/>
          <p14:tracePt t="53561" x="3308350" y="3295650"/>
          <p14:tracePt t="53570" x="3267075" y="3273425"/>
          <p14:tracePt t="53577" x="3203575" y="3259138"/>
          <p14:tracePt t="53585" x="3132138" y="3244850"/>
          <p14:tracePt t="53594" x="3076575" y="3232150"/>
          <p14:tracePt t="53602" x="3019425" y="3232150"/>
          <p14:tracePt t="53610" x="2949575" y="3232150"/>
          <p14:tracePt t="53618" x="2892425" y="3232150"/>
          <p14:tracePt t="53627" x="2843213" y="3232150"/>
          <p14:tracePt t="53635" x="2800350" y="3232150"/>
          <p14:tracePt t="53643" x="2759075" y="3259138"/>
          <p14:tracePt t="53651" x="2730500" y="3273425"/>
          <p14:tracePt t="53659" x="2701925" y="3295650"/>
          <p14:tracePt t="53668" x="2673350" y="3322638"/>
          <p14:tracePt t="53676" x="2646363" y="3351213"/>
          <p14:tracePt t="53684" x="2632075" y="3379788"/>
          <p14:tracePt t="53692" x="2617788" y="3408363"/>
          <p14:tracePt t="53700" x="2603500" y="3435350"/>
          <p14:tracePt t="53709" x="2603500" y="3463925"/>
          <p14:tracePt t="53717" x="2589213" y="3506788"/>
          <p14:tracePt t="53725" x="2589213" y="3549650"/>
          <p14:tracePt t="53733" x="2589213" y="3584575"/>
          <p14:tracePt t="53742" x="2589213" y="3640138"/>
          <p14:tracePt t="53750" x="2589213" y="3683000"/>
          <p14:tracePt t="53758" x="2589213" y="3767138"/>
          <p14:tracePt t="53766" x="2589213" y="3824288"/>
          <p14:tracePt t="53775" x="2589213" y="3894138"/>
          <p14:tracePt t="53783" x="2589213" y="3943350"/>
          <p14:tracePt t="53791" x="2589213" y="4014788"/>
          <p14:tracePt t="53800" x="2589213" y="4043363"/>
          <p14:tracePt t="53808" x="2589213" y="4127500"/>
          <p14:tracePt t="53816" x="2589213" y="4156075"/>
          <p14:tracePt t="53824" x="2589213" y="4197350"/>
          <p14:tracePt t="53833" x="2603500" y="4219575"/>
          <p14:tracePt t="53840" x="2603500" y="4248150"/>
          <p14:tracePt t="53848" x="2603500" y="4275138"/>
          <p14:tracePt t="53856" x="2617788" y="4303713"/>
          <p14:tracePt t="53865" x="2632075" y="4318000"/>
          <p14:tracePt t="53873" x="2632075" y="4346575"/>
          <p14:tracePt t="53881" x="2646363" y="4360863"/>
          <p14:tracePt t="53889" x="2660650" y="4375150"/>
          <p14:tracePt t="53898" x="2687638" y="4387850"/>
          <p14:tracePt t="53906" x="2701925" y="4402138"/>
          <p14:tracePt t="53914" x="2730500" y="4430713"/>
          <p14:tracePt t="53922" x="2759075" y="4430713"/>
          <p14:tracePt t="53930" x="2787650" y="4445000"/>
          <p14:tracePt t="53939" x="2828925" y="4459288"/>
          <p14:tracePt t="53947" x="2871788" y="4459288"/>
          <p14:tracePt t="53955" x="2921000" y="4473575"/>
          <p14:tracePt t="53963" x="2963863" y="4473575"/>
          <p14:tracePt t="53971" x="3033713" y="4473575"/>
          <p14:tracePt t="53980" x="3090863" y="4473575"/>
          <p14:tracePt t="53988" x="3146425" y="4473575"/>
          <p14:tracePt t="53996" x="3224213" y="4473575"/>
          <p14:tracePt t="54004" x="3295650" y="4473575"/>
          <p14:tracePt t="54013" x="3351213" y="4445000"/>
          <p14:tracePt t="54021" x="3408363" y="4430713"/>
          <p14:tracePt t="54029" x="3478213" y="4387850"/>
          <p14:tracePt t="54037" x="3527425" y="4346575"/>
          <p14:tracePt t="54045" x="3570288" y="4303713"/>
          <p14:tracePt t="54054" x="3625850" y="4248150"/>
          <p14:tracePt t="54062" x="3668713" y="4197350"/>
          <p14:tracePt t="54070" x="3697288" y="4156075"/>
          <p14:tracePt t="54078" x="3725863" y="4098925"/>
          <p14:tracePt t="54087" x="3740150" y="4043363"/>
          <p14:tracePt t="54095" x="3752850" y="4000500"/>
          <p14:tracePt t="54103" x="3752850" y="3943350"/>
          <p14:tracePt t="54111" x="3767138" y="3902075"/>
          <p14:tracePt t="54119" x="3767138" y="3852863"/>
          <p14:tracePt t="54128" x="3767138" y="3810000"/>
          <p14:tracePt t="54136" x="3767138" y="3752850"/>
          <p14:tracePt t="54144" x="3752850" y="3697288"/>
          <p14:tracePt t="54152" x="3740150" y="3654425"/>
          <p14:tracePt t="54160" x="3697288" y="3598863"/>
          <p14:tracePt t="54169" x="3668713" y="3562350"/>
          <p14:tracePt t="54177" x="3640138" y="3521075"/>
          <p14:tracePt t="54185" x="3598863" y="3478213"/>
          <p14:tracePt t="54193" x="3556000" y="3435350"/>
          <p14:tracePt t="54202" x="3506788" y="3394075"/>
          <p14:tracePt t="54210" x="3463925" y="3365500"/>
          <p14:tracePt t="54218" x="3408363" y="3322638"/>
          <p14:tracePt t="54226" x="3336925" y="3281363"/>
          <p14:tracePt t="54234" x="3295650" y="3259138"/>
          <p14:tracePt t="54243" x="3224213" y="3244850"/>
          <p14:tracePt t="54251" x="3175000" y="3217863"/>
          <p14:tracePt t="54259" x="3117850" y="3203575"/>
          <p14:tracePt t="54267" x="3062288" y="3203575"/>
          <p14:tracePt t="54275" x="2990850" y="3203575"/>
          <p14:tracePt t="54284" x="2935288" y="3203575"/>
          <p14:tracePt t="54292" x="2886075" y="3203575"/>
          <p14:tracePt t="54300" x="2843213" y="3203575"/>
          <p14:tracePt t="54308" x="2787650" y="3232150"/>
          <p14:tracePt t="54317" x="2744788" y="3259138"/>
          <p14:tracePt t="54325" x="2716213" y="3295650"/>
          <p14:tracePt t="54333" x="2687638" y="3322638"/>
          <p14:tracePt t="54341" x="2660650" y="3365500"/>
          <p14:tracePt t="54350" x="2646363" y="3408363"/>
          <p14:tracePt t="54358" x="2632075" y="3449638"/>
          <p14:tracePt t="54366" x="2617788" y="3506788"/>
          <p14:tracePt t="54374" x="2603500" y="3562350"/>
          <p14:tracePt t="54383" x="2589213" y="3598863"/>
          <p14:tracePt t="54391" x="2582863" y="3654425"/>
          <p14:tracePt t="54399" x="2582863" y="3740150"/>
          <p14:tracePt t="54408" x="2568575" y="3795713"/>
          <p14:tracePt t="54416" x="2568575" y="3879850"/>
          <p14:tracePt t="54423" x="2568575" y="3943350"/>
          <p14:tracePt t="54431" x="2568575" y="4014788"/>
          <p14:tracePt t="54440" x="2568575" y="4098925"/>
          <p14:tracePt t="54448" x="2568575" y="4170363"/>
          <p14:tracePt t="54456" x="2568575" y="4233863"/>
          <p14:tracePt t="54464" x="2568575" y="4289425"/>
          <p14:tracePt t="54473" x="2568575" y="4360863"/>
          <p14:tracePt t="54481" x="2582863" y="4387850"/>
          <p14:tracePt t="54489" x="2589213" y="4416425"/>
          <p14:tracePt t="54497" x="2617788" y="4459288"/>
          <p14:tracePt t="54506" x="2632075" y="4487863"/>
          <p14:tracePt t="54514" x="2646363" y="4502150"/>
          <p14:tracePt t="54522" x="2660650" y="4514850"/>
          <p14:tracePt t="54530" x="2673350" y="4522788"/>
          <p14:tracePt t="54539" x="2687638" y="4522788"/>
          <p14:tracePt t="54547" x="2716213" y="4537075"/>
          <p14:tracePt t="54555" x="2730500" y="4537075"/>
          <p14:tracePt t="54563" x="2744788" y="4537075"/>
          <p14:tracePt t="54572" x="2773363" y="4537075"/>
          <p14:tracePt t="54580" x="2787650" y="4522788"/>
          <p14:tracePt t="54596" x="2800350" y="4514850"/>
          <p14:tracePt t="54604" x="2814638" y="4502150"/>
          <p14:tracePt t="54612" x="2828925" y="4502150"/>
          <p14:tracePt t="54637" x="2843213" y="4487863"/>
          <p14:tracePt t="54678" x="2857500" y="4487863"/>
          <p14:tracePt t="54752" x="2871788" y="4487863"/>
          <p14:tracePt t="54793" x="2886075" y="4487863"/>
          <p14:tracePt t="54809" x="2886075" y="4502150"/>
          <p14:tracePt t="54826" x="2892425" y="4502150"/>
          <p14:tracePt t="54859" x="2906713" y="4502150"/>
          <p14:tracePt t="54875" x="2921000" y="4502150"/>
          <p14:tracePt t="54892" x="2935288" y="4502150"/>
          <p14:tracePt t="54908" x="2949575" y="4502150"/>
          <p14:tracePt t="54916" x="2963863" y="4502150"/>
          <p14:tracePt t="54925" x="2978150" y="4487863"/>
          <p14:tracePt t="54933" x="2990850" y="4487863"/>
          <p14:tracePt t="54941" x="3019425" y="4473575"/>
          <p14:tracePt t="54949" x="3033713" y="4459288"/>
          <p14:tracePt t="54957" x="3048000" y="4445000"/>
          <p14:tracePt t="54966" x="3076575" y="4430713"/>
          <p14:tracePt t="54974" x="3090863" y="4416425"/>
          <p14:tracePt t="54982" x="3117850" y="4402138"/>
          <p14:tracePt t="54990" x="3146425" y="4387850"/>
          <p14:tracePt t="54998" x="3160713" y="4375150"/>
          <p14:tracePt t="55007" x="3175000" y="4360863"/>
          <p14:tracePt t="55015" x="3203575" y="4346575"/>
          <p14:tracePt t="55023" x="3209925" y="4332288"/>
          <p14:tracePt t="55031" x="3238500" y="4318000"/>
          <p14:tracePt t="55040" x="3252788" y="4303713"/>
          <p14:tracePt t="55048" x="3267075" y="4289425"/>
          <p14:tracePt t="55056" x="3281363" y="4289425"/>
          <p14:tracePt t="55064" x="3295650" y="4275138"/>
          <p14:tracePt t="55072" x="3295650" y="4260850"/>
          <p14:tracePt t="55081" x="3308350" y="4260850"/>
          <p14:tracePt t="55089" x="3322638" y="4248150"/>
          <p14:tracePt t="55097" x="3322638" y="4233863"/>
          <p14:tracePt t="55105" x="3336925" y="4219575"/>
          <p14:tracePt t="55113" x="3351213" y="4205288"/>
          <p14:tracePt t="55122" x="3365500" y="4184650"/>
          <p14:tracePt t="55130" x="3379788" y="4170363"/>
          <p14:tracePt t="55138" x="3379788" y="4156075"/>
          <p14:tracePt t="55146" x="3394075" y="4127500"/>
          <p14:tracePt t="55155" x="3408363" y="4098925"/>
          <p14:tracePt t="55163" x="3408363" y="4070350"/>
          <p14:tracePt t="55171" x="3422650" y="4043363"/>
          <p14:tracePt t="55179" x="3422650" y="4014788"/>
          <p14:tracePt t="55188" x="3422650" y="4000500"/>
          <p14:tracePt t="55196" x="3435350" y="3971925"/>
          <p14:tracePt t="55204" x="3435350" y="3957638"/>
          <p14:tracePt t="55212" x="3435350" y="3943350"/>
          <p14:tracePt t="55220" x="3435350" y="3930650"/>
          <p14:tracePt t="55229" x="3422650" y="3930650"/>
          <p14:tracePt t="55237" x="3408363" y="3916363"/>
          <p14:tracePt t="55245" x="3394075" y="3916363"/>
          <p14:tracePt t="55254" x="3365500" y="3916363"/>
          <p14:tracePt t="55262" x="3336925" y="3916363"/>
          <p14:tracePt t="55270" x="3322638" y="3916363"/>
          <p14:tracePt t="55279" x="3281363" y="3916363"/>
          <p14:tracePt t="55287" x="3267075" y="3916363"/>
          <p14:tracePt t="55295" x="3238500" y="3930650"/>
          <p14:tracePt t="55303" x="3203575" y="3957638"/>
          <p14:tracePt t="55311" x="3189288" y="3971925"/>
          <p14:tracePt t="55319" x="3146425" y="4000500"/>
          <p14:tracePt t="55327" x="3132138" y="4014788"/>
          <p14:tracePt t="55335" x="3117850" y="4043363"/>
          <p14:tracePt t="55344" x="3105150" y="4057650"/>
          <p14:tracePt t="55352" x="3090863" y="4084638"/>
          <p14:tracePt t="55360" x="3076575" y="4113213"/>
          <p14:tracePt t="55368" x="3076575" y="4141788"/>
          <p14:tracePt t="55376" x="3062288" y="4156075"/>
          <p14:tracePt t="55385" x="3062288" y="4184650"/>
          <p14:tracePt t="55393" x="3048000" y="4205288"/>
          <p14:tracePt t="55401" x="3048000" y="4219575"/>
          <p14:tracePt t="55409" x="3048000" y="4248150"/>
          <p14:tracePt t="55417" x="3048000" y="4275138"/>
          <p14:tracePt t="55426" x="3048000" y="4289425"/>
          <p14:tracePt t="55434" x="3048000" y="4318000"/>
          <p14:tracePt t="55442" x="3048000" y="4346575"/>
          <p14:tracePt t="55450" x="3048000" y="4375150"/>
          <p14:tracePt t="55459" x="3048000" y="4387850"/>
          <p14:tracePt t="55467" x="3048000" y="4402138"/>
          <p14:tracePt t="55475" x="3048000" y="4430713"/>
          <p14:tracePt t="55483" x="3048000" y="4445000"/>
          <p14:tracePt t="55500" x="3048000" y="4459288"/>
          <p14:tracePt t="55508" x="3062288" y="4473575"/>
          <p14:tracePt t="55532" x="3062288" y="4487863"/>
          <p14:tracePt t="55541" x="3076575" y="4487863"/>
          <p14:tracePt t="55565" x="3090863" y="4487863"/>
          <p14:tracePt t="55927" x="3090863" y="4502150"/>
          <p14:tracePt t="55960" x="3090863" y="4514850"/>
          <p14:tracePt t="55968" x="3090863" y="4522788"/>
          <p14:tracePt t="55976" x="3090863" y="4537075"/>
          <p14:tracePt t="55984" x="3090863" y="4551363"/>
          <p14:tracePt t="55993" x="3090863" y="4565650"/>
          <p14:tracePt t="56001" x="3090863" y="4578350"/>
          <p14:tracePt t="56009" x="3076575" y="4606925"/>
          <p14:tracePt t="56017" x="3076575" y="4621213"/>
          <p14:tracePt t="56025" x="3062288" y="4649788"/>
          <p14:tracePt t="56034" x="3062288" y="4678363"/>
          <p14:tracePt t="56042" x="3062288" y="4692650"/>
          <p14:tracePt t="56050" x="3048000" y="4705350"/>
          <p14:tracePt t="56058" x="3033713" y="4733925"/>
          <p14:tracePt t="56066" x="3033713" y="4748213"/>
          <p14:tracePt t="56075" x="3033713" y="4762500"/>
          <p14:tracePt t="56083" x="3033713" y="4776788"/>
          <p14:tracePt t="56091" x="3019425" y="4791075"/>
          <p14:tracePt t="56116" x="3019425" y="4805363"/>
          <p14:tracePt t="56786" x="3019425" y="4819650"/>
          <p14:tracePt t="56794" x="3019425" y="4840288"/>
          <p14:tracePt t="56802" x="3005138" y="4868863"/>
          <p14:tracePt t="56810" x="3005138" y="4895850"/>
          <p14:tracePt t="56818" x="3005138" y="4938713"/>
          <p14:tracePt t="56827" x="3005138" y="4995863"/>
          <p14:tracePt t="56835" x="3005138" y="5022850"/>
          <p14:tracePt t="56843" x="3005138" y="5065713"/>
          <p14:tracePt t="56851" x="3005138" y="5094288"/>
          <p14:tracePt t="56859" x="3005138" y="5122863"/>
          <p14:tracePt t="56868" x="3005138" y="5143500"/>
          <p14:tracePt t="56876" x="3005138" y="5172075"/>
          <p14:tracePt t="56884" x="3005138" y="5186363"/>
          <p14:tracePt t="56892" x="3005138" y="5200650"/>
          <p14:tracePt t="56901" x="3005138" y="5213350"/>
          <p14:tracePt t="56909" x="3005138" y="5227638"/>
          <p14:tracePt t="56917" x="3005138" y="5241925"/>
          <p14:tracePt t="56925" x="3005138" y="5256213"/>
          <p14:tracePt t="56933" x="3019425" y="5256213"/>
          <p14:tracePt t="56942" x="3019425" y="5270500"/>
          <p14:tracePt t="56958" x="3019425" y="5284788"/>
          <p14:tracePt t="56966" x="3033713" y="5299075"/>
          <p14:tracePt t="56974" x="3033713" y="5313363"/>
          <p14:tracePt t="56983" x="3033713" y="5327650"/>
          <p14:tracePt t="56991" x="3033713" y="5340350"/>
          <p14:tracePt t="56999" x="3048000" y="5354638"/>
          <p14:tracePt t="57007" x="3048000" y="5368925"/>
          <p14:tracePt t="57015" x="3062288" y="5383213"/>
          <p14:tracePt t="57032" x="3076575" y="5397500"/>
          <p14:tracePt t="57040" x="3076575" y="5411788"/>
          <p14:tracePt t="57048" x="3090863" y="5411788"/>
          <p14:tracePt t="57057" x="3090863" y="5426075"/>
          <p14:tracePt t="57065" x="3105150" y="5426075"/>
          <p14:tracePt t="57073" x="3117850" y="5440363"/>
          <p14:tracePt t="57089" x="3132138" y="5454650"/>
          <p14:tracePt t="57098" x="3146425" y="5454650"/>
          <p14:tracePt t="57106" x="3160713" y="5454650"/>
          <p14:tracePt t="57114" x="3189288" y="5461000"/>
          <p14:tracePt t="57122" x="3203575" y="5461000"/>
          <p14:tracePt t="57130" x="3209925" y="5461000"/>
          <p14:tracePt t="57139" x="3238500" y="5475288"/>
          <p14:tracePt t="57147" x="3267075" y="5475288"/>
          <p14:tracePt t="57155" x="3281363" y="5489575"/>
          <p14:tracePt t="57163" x="3308350" y="5503863"/>
          <p14:tracePt t="57172" x="3336925" y="5503863"/>
          <p14:tracePt t="57180" x="3351213" y="5518150"/>
          <p14:tracePt t="57188" x="3379788" y="5518150"/>
          <p14:tracePt t="57196" x="3408363" y="5530850"/>
          <p14:tracePt t="57205" x="3435350" y="5545138"/>
          <p14:tracePt t="57213" x="3449638" y="5545138"/>
          <p14:tracePt t="57221" x="3478213" y="5559425"/>
          <p14:tracePt t="57229" x="3506788" y="5559425"/>
          <p14:tracePt t="57237" x="3513138" y="5559425"/>
          <p14:tracePt t="57246" x="3527425" y="5573713"/>
          <p14:tracePt t="57254" x="3556000" y="5573713"/>
          <p14:tracePt t="57262" x="3570288" y="5573713"/>
          <p14:tracePt t="57278" x="3584575" y="5573713"/>
          <p14:tracePt t="57303" x="3598863" y="5573713"/>
          <p14:tracePt t="57320" x="3598863" y="5588000"/>
          <p14:tracePt t="57558" x="3598863" y="5573713"/>
          <p14:tracePt t="57566" x="3613150" y="5530850"/>
          <p14:tracePt t="57574" x="3625850" y="5503863"/>
          <p14:tracePt t="57583" x="3640138" y="5461000"/>
          <p14:tracePt t="57591" x="3654425" y="5411788"/>
          <p14:tracePt t="57599" x="3668713" y="5368925"/>
          <p14:tracePt t="57607" x="3697288" y="5299075"/>
          <p14:tracePt t="57615" x="3697288" y="5241925"/>
          <p14:tracePt t="57624" x="3711575" y="5172075"/>
          <p14:tracePt t="57632" x="3725863" y="5108575"/>
          <p14:tracePt t="57640" x="3725863" y="5022850"/>
          <p14:tracePt t="57648" x="3725863" y="4938713"/>
          <p14:tracePt t="57657" x="3725863" y="4840288"/>
          <p14:tracePt t="57665" x="3697288" y="4762500"/>
          <p14:tracePt t="57673" x="3654425" y="4664075"/>
          <p14:tracePt t="57681" x="3613150" y="4578350"/>
          <p14:tracePt t="57689" x="3570288" y="4514850"/>
          <p14:tracePt t="57698" x="3513138" y="4430713"/>
          <p14:tracePt t="57706" x="3463925" y="4360863"/>
          <p14:tracePt t="57714" x="3408363" y="4303713"/>
          <p14:tracePt t="57722" x="3336925" y="4248150"/>
          <p14:tracePt t="57730" x="3267075" y="4205288"/>
          <p14:tracePt t="57739" x="3203575" y="4170363"/>
          <p14:tracePt t="57747" x="3090863" y="4127500"/>
          <p14:tracePt t="57755" x="3005138" y="4113213"/>
          <p14:tracePt t="57763" x="2921000" y="4098925"/>
          <p14:tracePt t="57771" x="2814638" y="4070350"/>
          <p14:tracePt t="57780" x="2716213" y="4070350"/>
          <p14:tracePt t="57788" x="2632075" y="4070350"/>
          <p14:tracePt t="57796" x="2568575" y="4070350"/>
          <p14:tracePt t="57804" x="2525713" y="4070350"/>
          <p14:tracePt t="57813" x="2482850" y="4098925"/>
          <p14:tracePt t="57821" x="2470150" y="4113213"/>
          <p14:tracePt t="57829" x="2441575" y="4141788"/>
          <p14:tracePt t="57837" x="2413000" y="4170363"/>
          <p14:tracePt t="57846" x="2398713" y="4205288"/>
          <p14:tracePt t="57854" x="2398713" y="4248150"/>
          <p14:tracePt t="57862" x="2398713" y="4289425"/>
          <p14:tracePt t="57870" x="2398713" y="4332288"/>
          <p14:tracePt t="57879" x="2398713" y="4375150"/>
          <p14:tracePt t="57887" x="2398713" y="4430713"/>
          <p14:tracePt t="57895" x="2398713" y="4487863"/>
          <p14:tracePt t="57903" x="2413000" y="4522788"/>
          <p14:tracePt t="57912" x="2427288" y="4578350"/>
          <p14:tracePt t="57920" x="2470150" y="4621213"/>
          <p14:tracePt t="57927" x="2497138" y="4664075"/>
          <p14:tracePt t="57936" x="2554288" y="4705350"/>
          <p14:tracePt t="57944" x="2603500" y="4748213"/>
          <p14:tracePt t="57952" x="2673350" y="4762500"/>
          <p14:tracePt t="57960" x="2744788" y="4791075"/>
          <p14:tracePt t="57969" x="2814638" y="4805363"/>
          <p14:tracePt t="57977" x="2892425" y="4819650"/>
          <p14:tracePt t="57985" x="2963863" y="4832350"/>
          <p14:tracePt t="57993" x="3048000" y="4832350"/>
          <p14:tracePt t="58001" x="3117850" y="4832350"/>
          <p14:tracePt t="58010" x="3189288" y="4832350"/>
          <p14:tracePt t="58018" x="3252788" y="4832350"/>
          <p14:tracePt t="58026" x="3308350" y="4832350"/>
          <p14:tracePt t="58034" x="3336925" y="4832350"/>
          <p14:tracePt t="58042" x="3379788" y="4832350"/>
          <p14:tracePt t="58051" x="3408363" y="4832350"/>
          <p14:tracePt t="58059" x="3435350" y="4832350"/>
          <p14:tracePt t="58067" x="3449638" y="4805363"/>
          <p14:tracePt t="58075" x="3463925" y="4805363"/>
          <p14:tracePt t="58084" x="3478213" y="4791075"/>
          <p14:tracePt t="58092" x="3492500" y="4776788"/>
          <p14:tracePt t="58100" x="3492500" y="4762500"/>
          <p14:tracePt t="58108" x="3492500" y="4748213"/>
          <p14:tracePt t="58116" x="3506788" y="4733925"/>
          <p14:tracePt t="58125" x="3506788" y="4719638"/>
          <p14:tracePt t="58190" x="3506788" y="4733925"/>
          <p14:tracePt t="58199" x="3492500" y="4748213"/>
          <p14:tracePt t="58207" x="3478213" y="4776788"/>
          <p14:tracePt t="58215" x="3478213" y="4805363"/>
          <p14:tracePt t="58223" x="3449638" y="4832350"/>
          <p14:tracePt t="58231" x="3422650" y="4854575"/>
          <p14:tracePt t="58240" x="3365500" y="4910138"/>
          <p14:tracePt t="58248" x="3295650" y="4981575"/>
          <p14:tracePt t="58946" x="3308350" y="4981575"/>
          <p14:tracePt t="58955" x="3322638" y="4981575"/>
          <p14:tracePt t="58963" x="3351213" y="4981575"/>
          <p14:tracePt t="58971" x="3365500" y="4981575"/>
          <p14:tracePt t="58979" x="3394075" y="4995863"/>
          <p14:tracePt t="58988" x="3408363" y="5010150"/>
          <p14:tracePt t="58996" x="3435350" y="5022850"/>
          <p14:tracePt t="59004" x="3449638" y="5051425"/>
          <p14:tracePt t="59012" x="3463925" y="5065713"/>
          <p14:tracePt t="59021" x="3478213" y="5094288"/>
          <p14:tracePt t="59029" x="3492500" y="5108575"/>
          <p14:tracePt t="59037" x="3506788" y="5137150"/>
          <p14:tracePt t="59045" x="3506788" y="5157788"/>
          <p14:tracePt t="59054" x="3513138" y="5172075"/>
          <p14:tracePt t="59062" x="3513138" y="5200650"/>
          <p14:tracePt t="59071" x="3513138" y="5227638"/>
          <p14:tracePt t="59079" x="3513138" y="5256213"/>
          <p14:tracePt t="59087" x="3513138" y="5284788"/>
          <p14:tracePt t="59095" x="3513138" y="5313363"/>
          <p14:tracePt t="59102" x="3513138" y="5340350"/>
          <p14:tracePt t="59111" x="3513138" y="5368925"/>
          <p14:tracePt t="59119" x="3506788" y="5397500"/>
          <p14:tracePt t="59127" x="3492500" y="5411788"/>
          <p14:tracePt t="59135" x="3478213" y="5426075"/>
          <p14:tracePt t="59143" x="3478213" y="5454650"/>
          <p14:tracePt t="59152" x="3463925" y="5461000"/>
          <p14:tracePt t="59160" x="3463925" y="5475288"/>
          <p14:tracePt t="59168" x="3449638" y="5475288"/>
          <p14:tracePt t="59176" x="3449638" y="5489575"/>
          <p14:tracePt t="59193" x="3435350" y="5489575"/>
          <p14:tracePt t="59283" x="3449638" y="5489575"/>
          <p14:tracePt t="59291" x="3463925" y="5489575"/>
          <p14:tracePt t="59300" x="3463925" y="5475288"/>
          <p14:tracePt t="59308" x="3492500" y="5475288"/>
          <p14:tracePt t="59316" x="3506788" y="5475288"/>
          <p14:tracePt t="59324" x="3527425" y="5461000"/>
          <p14:tracePt t="59332" x="3541713" y="5461000"/>
          <p14:tracePt t="59341" x="3570288" y="5461000"/>
          <p14:tracePt t="59349" x="3584575" y="5461000"/>
          <p14:tracePt t="59357" x="3613150" y="5461000"/>
          <p14:tracePt t="59365" x="3625850" y="5461000"/>
          <p14:tracePt t="59373" x="3654425" y="5461000"/>
          <p14:tracePt t="59382" x="3683000" y="5461000"/>
          <p14:tracePt t="59390" x="3697288" y="5461000"/>
          <p14:tracePt t="59398" x="3711575" y="5461000"/>
          <p14:tracePt t="59406" x="3725863" y="5475288"/>
          <p14:tracePt t="59415" x="3752850" y="5475288"/>
          <p14:tracePt t="59423" x="3767138" y="5475288"/>
          <p14:tracePt t="59431" x="3767138" y="5489575"/>
          <p14:tracePt t="59439" x="3781425" y="5489575"/>
          <p14:tracePt t="59447" x="3795713" y="5489575"/>
          <p14:tracePt t="59456" x="3810000" y="5489575"/>
          <p14:tracePt t="59480" x="3816350" y="5489575"/>
          <p14:tracePt t="59505" x="3816350" y="5503863"/>
          <p14:tracePt t="59513" x="3830638" y="5503863"/>
          <p14:tracePt t="59669" x="3844925" y="5503863"/>
          <p14:tracePt t="59677" x="3844925" y="5518150"/>
          <p14:tracePt t="59710" x="3844925" y="5530850"/>
          <p14:tracePt t="59735" x="3859213" y="5545138"/>
          <p14:tracePt t="59743" x="3859213" y="5559425"/>
          <p14:tracePt t="59760" x="3859213" y="5573713"/>
          <p14:tracePt t="59768" x="3859213" y="5602288"/>
          <p14:tracePt t="59776" x="3859213" y="5616575"/>
          <p14:tracePt t="59784" x="3859213" y="5630863"/>
          <p14:tracePt t="59792" x="3859213" y="5645150"/>
          <p14:tracePt t="59801" x="3859213" y="5657850"/>
          <p14:tracePt t="59809" x="3859213" y="5672138"/>
          <p14:tracePt t="59817" x="3859213" y="5686425"/>
          <p14:tracePt t="59833" x="3859213" y="5700713"/>
          <p14:tracePt t="59850" x="3844925" y="5700713"/>
          <p14:tracePt t="59858" x="3844925" y="5715000"/>
          <p14:tracePt t="59867" x="3830638" y="5715000"/>
          <p14:tracePt t="59883" x="3816350" y="5715000"/>
          <p14:tracePt t="59891" x="3810000" y="5715000"/>
          <p14:tracePt t="59899" x="3795713" y="5715000"/>
          <p14:tracePt t="59908" x="3795713" y="5700713"/>
          <p14:tracePt t="59916" x="3781425" y="5700713"/>
          <p14:tracePt t="59925" x="3767138" y="5686425"/>
          <p14:tracePt t="59933" x="3752850" y="5686425"/>
          <p14:tracePt t="59949" x="3740150" y="5672138"/>
          <p14:tracePt t="59957" x="3725863" y="5672138"/>
          <p14:tracePt t="59965" x="3711575" y="5672138"/>
          <p14:tracePt t="59973" x="3697288" y="5672138"/>
          <p14:tracePt t="59981" x="3683000" y="5657850"/>
          <p14:tracePt t="59990" x="3668713" y="5657850"/>
          <p14:tracePt t="60006" x="3654425" y="5645150"/>
          <p14:tracePt t="60014" x="3640138" y="5645150"/>
          <p14:tracePt t="60039" x="3625850" y="5645150"/>
          <p14:tracePt t="60055" x="3625850" y="5630863"/>
          <p14:tracePt t="60105" x="3640138" y="5616575"/>
          <p14:tracePt t="60113" x="3654425" y="5616575"/>
          <p14:tracePt t="60121" x="3668713" y="5616575"/>
          <p14:tracePt t="60129" x="3683000" y="5616575"/>
          <p14:tracePt t="60138" x="3697288" y="5616575"/>
          <p14:tracePt t="60146" x="3711575" y="5616575"/>
          <p14:tracePt t="60154" x="3725863" y="5616575"/>
          <p14:tracePt t="60162" x="3740150" y="5616575"/>
          <p14:tracePt t="60171" x="3752850" y="5616575"/>
          <p14:tracePt t="60179" x="3767138" y="5616575"/>
          <p14:tracePt t="60187" x="3781425" y="5616575"/>
          <p14:tracePt t="60203" x="3795713" y="5630863"/>
          <p14:tracePt t="60220" x="3810000" y="5645150"/>
          <p14:tracePt t="60244" x="3816350" y="5657850"/>
          <p14:tracePt t="60261" x="3816350" y="5672138"/>
          <p14:tracePt t="60285" x="3816350" y="5686425"/>
          <p14:tracePt t="60318" x="3816350" y="5700713"/>
          <p14:tracePt t="60343" x="3810000" y="5700713"/>
          <p14:tracePt t="60359" x="3795713" y="5700713"/>
          <p14:tracePt t="60368" x="3781425" y="5700713"/>
          <p14:tracePt t="60376" x="3767138" y="5700713"/>
          <p14:tracePt t="60392" x="3752850" y="5700713"/>
          <p14:tracePt t="60400" x="3740150" y="5700713"/>
          <p14:tracePt t="60409" x="3725863" y="5686425"/>
          <p14:tracePt t="60425" x="3711575" y="5686425"/>
          <p14:tracePt t="60433" x="3711575" y="5672138"/>
          <p14:tracePt t="60441" x="3697288" y="5672138"/>
          <p14:tracePt t="60458" x="3683000" y="5657850"/>
          <p14:tracePt t="60475" x="3668713" y="5645150"/>
          <p14:tracePt t="60491" x="3668713" y="5630863"/>
          <p14:tracePt t="60499" x="3654425" y="5630863"/>
          <p14:tracePt t="60508" x="3654425" y="5616575"/>
          <p14:tracePt t="60516" x="3654425" y="5602288"/>
          <p14:tracePt t="60532" x="3654425" y="5588000"/>
          <p14:tracePt t="60541" x="3654425" y="5573713"/>
          <p14:tracePt t="60573" x="3654425" y="5559425"/>
          <p14:tracePt t="60614" x="3640138" y="5559425"/>
          <p14:tracePt t="60623" x="3625850" y="5559425"/>
          <p14:tracePt t="60631" x="3598863" y="5545138"/>
          <p14:tracePt t="60639" x="3570288" y="5530850"/>
          <p14:tracePt t="60647" x="3527425" y="5518150"/>
          <p14:tracePt t="60655" x="3492500" y="5489575"/>
          <p14:tracePt t="60663" x="3435350" y="5475288"/>
          <p14:tracePt t="60672" x="3394075" y="5440363"/>
          <p14:tracePt t="60680" x="3322638" y="5411788"/>
          <p14:tracePt t="60688" x="3267075" y="5368925"/>
          <p14:tracePt t="60696" x="3209925" y="5327650"/>
          <p14:tracePt t="60704" x="3175000" y="5284788"/>
          <p14:tracePt t="60713" x="3117850" y="5227638"/>
          <p14:tracePt t="60721" x="3076575" y="5172075"/>
          <p14:tracePt t="60729" x="3048000" y="5137150"/>
          <p14:tracePt t="60737" x="3019425" y="5080000"/>
          <p14:tracePt t="60746" x="3005138" y="5037138"/>
          <p14:tracePt t="60754" x="2978150" y="4995863"/>
          <p14:tracePt t="60762" x="2978150" y="4938713"/>
          <p14:tracePt t="60770" x="2963863" y="4895850"/>
          <p14:tracePt t="60779" x="2963863" y="4868863"/>
          <p14:tracePt t="60787" x="2963863" y="4805363"/>
          <p14:tracePt t="60795" x="2963863" y="4762500"/>
          <p14:tracePt t="60804" x="2963863" y="4733925"/>
          <p14:tracePt t="60812" x="2978150" y="4705350"/>
          <p14:tracePt t="60820" x="2990850" y="4678363"/>
          <p14:tracePt t="60828" x="3019425" y="4649788"/>
          <p14:tracePt t="60837" x="3033713" y="4621213"/>
          <p14:tracePt t="60844" x="3062288" y="4592638"/>
          <p14:tracePt t="60852" x="3090863" y="4578350"/>
          <p14:tracePt t="60861" x="3117850" y="4551363"/>
          <p14:tracePt t="60869" x="3146425" y="4522788"/>
          <p14:tracePt t="60877" x="3175000" y="4514850"/>
          <p14:tracePt t="60885" x="3203575" y="4487863"/>
          <p14:tracePt t="60893" x="3224213" y="4473575"/>
          <p14:tracePt t="60902" x="3238500" y="4445000"/>
          <p14:tracePt t="60910" x="3267075" y="4430713"/>
          <p14:tracePt t="60918" x="3295650" y="4416425"/>
          <p14:tracePt t="60926" x="3322638" y="4402138"/>
          <p14:tracePt t="60935" x="3351213" y="4387850"/>
          <p14:tracePt t="60943" x="3365500" y="4375150"/>
          <p14:tracePt t="60951" x="3379788" y="4375150"/>
          <p14:tracePt t="60959" x="3408363" y="4360863"/>
          <p14:tracePt t="60967" x="3422650" y="4360863"/>
          <p14:tracePt t="60976" x="3435350" y="4360863"/>
          <p14:tracePt t="60984" x="3449638" y="4360863"/>
          <p14:tracePt t="61000" x="3463925" y="4360863"/>
          <p14:tracePt t="61008" x="3478213" y="4360863"/>
          <p14:tracePt t="61017" x="3492500" y="4375150"/>
          <p14:tracePt t="61033" x="3506788" y="4387850"/>
          <p14:tracePt t="61041" x="3513138" y="4402138"/>
          <p14:tracePt t="61058" x="3527425" y="4416425"/>
          <p14:tracePt t="61074" x="3541713" y="4430713"/>
          <p14:tracePt t="61091" x="3556000" y="4445000"/>
          <p14:tracePt t="61107" x="3556000" y="4459288"/>
          <p14:tracePt t="61452" x="3556000" y="4473575"/>
          <p14:tracePt t="61485" x="3556000" y="4487863"/>
          <p14:tracePt t="61510" x="3556000" y="4502150"/>
          <p14:tracePt t="61518" x="3556000" y="4514850"/>
          <p14:tracePt t="61526" x="3541713" y="4522788"/>
          <p14:tracePt t="61534" x="3527425" y="4537075"/>
          <p14:tracePt t="61543" x="3527425" y="4551363"/>
          <p14:tracePt t="61551" x="3513138" y="4565650"/>
          <p14:tracePt t="61559" x="3506788" y="4592638"/>
          <p14:tracePt t="61567" x="3492500" y="4606925"/>
          <p14:tracePt t="61575" x="3478213" y="4635500"/>
          <p14:tracePt t="61584" x="3463925" y="4649788"/>
          <p14:tracePt t="61592" x="3449638" y="4664075"/>
          <p14:tracePt t="61600" x="3422650" y="4678363"/>
          <p14:tracePt t="61608" x="3408363" y="4692650"/>
          <p14:tracePt t="61616" x="3394075" y="4692650"/>
          <p14:tracePt t="61625" x="3379788" y="4705350"/>
          <p14:tracePt t="61633" x="3365500" y="4705350"/>
          <p14:tracePt t="61641" x="3336925" y="4705350"/>
          <p14:tracePt t="61649" x="3322638" y="4705350"/>
          <p14:tracePt t="61657" x="3295650" y="4705350"/>
          <p14:tracePt t="61666" x="3281363" y="4705350"/>
          <p14:tracePt t="61674" x="3252788" y="4705350"/>
          <p14:tracePt t="61682" x="3238500" y="4705350"/>
          <p14:tracePt t="61690" x="3224213" y="4705350"/>
          <p14:tracePt t="61699" x="3209925" y="4692650"/>
          <p14:tracePt t="61707" x="3209925" y="4678363"/>
          <p14:tracePt t="61715" x="3203575" y="4664075"/>
          <p14:tracePt t="61723" x="3203575" y="4649788"/>
          <p14:tracePt t="61732" x="3203575" y="4635500"/>
          <p14:tracePt t="61740" x="3203575" y="4621213"/>
          <p14:tracePt t="61748" x="3203575" y="4606925"/>
          <p14:tracePt t="61756" x="3203575" y="4592638"/>
          <p14:tracePt t="61764" x="3209925" y="4578350"/>
          <p14:tracePt t="61773" x="3224213" y="4578350"/>
          <p14:tracePt t="61781" x="3238500" y="4578350"/>
          <p14:tracePt t="61789" x="3252788" y="4565650"/>
          <p14:tracePt t="61797" x="3267075" y="4565650"/>
          <p14:tracePt t="61806" x="3295650" y="4565650"/>
          <p14:tracePt t="61814" x="3308350" y="4565650"/>
          <p14:tracePt t="61822" x="3336925" y="4565650"/>
          <p14:tracePt t="61830" x="3365500" y="4565650"/>
          <p14:tracePt t="61838" x="3408363" y="4565650"/>
          <p14:tracePt t="61847" x="3422650" y="4565650"/>
          <p14:tracePt t="61855" x="3449638" y="4565650"/>
          <p14:tracePt t="61863" x="3478213" y="4565650"/>
          <p14:tracePt t="61871" x="3527425" y="4578350"/>
          <p14:tracePt t="61879" x="3541713" y="4578350"/>
          <p14:tracePt t="61888" x="3570288" y="4592638"/>
          <p14:tracePt t="61896" x="3613150" y="4606925"/>
          <p14:tracePt t="61904" x="3625850" y="4621213"/>
          <p14:tracePt t="61912" x="3654425" y="4635500"/>
          <p14:tracePt t="61921" x="3668713" y="4649788"/>
          <p14:tracePt t="61929" x="3683000" y="4664075"/>
          <p14:tracePt t="61937" x="3697288" y="4678363"/>
          <p14:tracePt t="61945" x="3697288" y="4692650"/>
          <p14:tracePt t="61954" x="3697288" y="4705350"/>
          <p14:tracePt t="61962" x="3697288" y="4719638"/>
          <p14:tracePt t="61970" x="3697288" y="4733925"/>
          <p14:tracePt t="61979" x="3697288" y="4748213"/>
          <p14:tracePt t="61987" x="3697288" y="4762500"/>
          <p14:tracePt t="61995" x="3668713" y="4776788"/>
          <p14:tracePt t="62003" x="3654425" y="4776788"/>
          <p14:tracePt t="62011" x="3613150" y="4791075"/>
          <p14:tracePt t="62019" x="3570288" y="4791075"/>
          <p14:tracePt t="62027" x="3527425" y="4805363"/>
          <p14:tracePt t="62035" x="3492500" y="4805363"/>
          <p14:tracePt t="62044" x="3422650" y="4805363"/>
          <p14:tracePt t="62052" x="3365500" y="4805363"/>
          <p14:tracePt t="62060" x="3308350" y="4805363"/>
          <p14:tracePt t="62068" x="3238500" y="4791075"/>
          <p14:tracePt t="62077" x="3189288" y="4762500"/>
          <p14:tracePt t="62085" x="3146425" y="4733925"/>
          <p14:tracePt t="62093" x="3105150" y="4705350"/>
          <p14:tracePt t="62101" x="3076575" y="4664075"/>
          <p14:tracePt t="62109" x="3048000" y="4621213"/>
          <p14:tracePt t="62118" x="3033713" y="4565650"/>
          <p14:tracePt t="62126" x="3033713" y="4522788"/>
          <p14:tracePt t="62134" x="3033713" y="4514850"/>
          <p14:tracePt t="62142" x="3033713" y="4473575"/>
          <p14:tracePt t="62150" x="3033713" y="4445000"/>
          <p14:tracePt t="62159" x="3033713" y="4416425"/>
          <p14:tracePt t="62167" x="3048000" y="4402138"/>
          <p14:tracePt t="62175" x="3062288" y="4387850"/>
          <p14:tracePt t="62183" x="3090863" y="4387850"/>
          <p14:tracePt t="62192" x="3117850" y="4387850"/>
          <p14:tracePt t="62200" x="3132138" y="4387850"/>
          <p14:tracePt t="62208" x="3175000" y="4387850"/>
          <p14:tracePt t="62216" x="3209925" y="4387850"/>
          <p14:tracePt t="62224" x="3252788" y="4387850"/>
          <p14:tracePt t="62232" x="3295650" y="4387850"/>
          <p14:tracePt t="62241" x="3336925" y="4387850"/>
          <p14:tracePt t="62249" x="3379788" y="4387850"/>
          <p14:tracePt t="62257" x="3435350" y="4402138"/>
          <p14:tracePt t="62265" x="3478213" y="4416425"/>
          <p14:tracePt t="62274" x="3506788" y="4416425"/>
          <p14:tracePt t="62282" x="3527425" y="4445000"/>
          <p14:tracePt t="62290" x="3556000" y="4459288"/>
          <p14:tracePt t="62298" x="3584575" y="4487863"/>
          <p14:tracePt t="62307" x="3598863" y="4502150"/>
          <p14:tracePt t="62315" x="3613150" y="4522788"/>
          <p14:tracePt t="62323" x="3613150" y="4551363"/>
          <p14:tracePt t="62331" x="3625850" y="4565650"/>
          <p14:tracePt t="62339" x="3625850" y="4606925"/>
          <p14:tracePt t="62348" x="3625850" y="4635500"/>
          <p14:tracePt t="62356" x="3598863" y="4649788"/>
          <p14:tracePt t="62364" x="3570288" y="4678363"/>
          <p14:tracePt t="62372" x="3527425" y="4692650"/>
          <p14:tracePt t="62380" x="3478213" y="4705350"/>
          <p14:tracePt t="62389" x="3422650" y="4705350"/>
          <p14:tracePt t="62397" x="3351213" y="4719638"/>
          <p14:tracePt t="62405" x="3295650" y="4719638"/>
          <p14:tracePt t="62413" x="3209925" y="4719638"/>
          <p14:tracePt t="62422" x="3076575" y="4719638"/>
          <p14:tracePt t="62430" x="3019425" y="4719638"/>
          <p14:tracePt t="62438" x="2935288" y="4705350"/>
          <p14:tracePt t="62446" x="2843213" y="4678363"/>
          <p14:tracePt t="62454" x="2744788" y="4649788"/>
          <p14:tracePt t="62463" x="2660650" y="4621213"/>
          <p14:tracePt t="62471" x="2582863" y="4592638"/>
          <p14:tracePt t="62479" x="2497138" y="4565650"/>
          <p14:tracePt t="62487" x="2427288" y="4522788"/>
          <p14:tracePt t="62495" x="2355850" y="4502150"/>
          <p14:tracePt t="62504" x="2314575" y="4459288"/>
          <p14:tracePt t="62512" x="2279650" y="4430713"/>
          <p14:tracePt t="62520" x="2265363" y="4416425"/>
          <p14:tracePt t="62529" x="2222500" y="4387850"/>
          <p14:tracePt t="62537" x="2208213" y="4360863"/>
          <p14:tracePt t="62545" x="2193925" y="4332288"/>
          <p14:tracePt t="62554" x="2165350" y="4303713"/>
          <p14:tracePt t="62562" x="2152650" y="4275138"/>
          <p14:tracePt t="62571" x="2138363" y="4260850"/>
          <p14:tracePt t="62579" x="2124075" y="4248150"/>
          <p14:tracePt t="62587" x="2109788" y="4233863"/>
          <p14:tracePt t="62594" x="2095500" y="4233863"/>
          <p14:tracePt t="62602" x="2081213" y="4219575"/>
          <p14:tracePt t="62611" x="2066925" y="4219575"/>
          <p14:tracePt t="62619" x="2052638" y="4219575"/>
          <p14:tracePt t="62627" x="2038350" y="4219575"/>
          <p14:tracePt t="62635" x="2025650" y="4219575"/>
          <p14:tracePt t="62643" x="2025650" y="4233863"/>
          <p14:tracePt t="62652" x="2011363" y="4248150"/>
          <p14:tracePt t="62660" x="1997075" y="4260850"/>
          <p14:tracePt t="62668" x="1982788" y="4275138"/>
          <p14:tracePt t="62676" x="1962150" y="4303713"/>
          <p14:tracePt t="62685" x="1947863" y="4318000"/>
          <p14:tracePt t="62693" x="1933575" y="4346575"/>
          <p14:tracePt t="62701" x="1919288" y="4360863"/>
          <p14:tracePt t="62709" x="1905000" y="4375150"/>
          <p14:tracePt t="62717" x="1876425" y="4402138"/>
          <p14:tracePt t="62726" x="1876425" y="4416425"/>
          <p14:tracePt t="62734" x="1862138" y="4430713"/>
          <p14:tracePt t="62742" x="1847850" y="4445000"/>
          <p14:tracePt t="62759" x="1847850" y="4459288"/>
          <p14:tracePt t="62775" x="1847850" y="4473575"/>
          <p14:tracePt t="62791" x="1847850" y="4487863"/>
          <p14:tracePt t="62816" x="1847850" y="4502150"/>
          <p14:tracePt t="62841" x="1862138" y="4502150"/>
          <p14:tracePt t="62849" x="1876425" y="4502150"/>
          <p14:tracePt t="62865" x="1890713" y="4502150"/>
          <p14:tracePt t="62874" x="1905000" y="4502150"/>
          <p14:tracePt t="62882" x="1905000" y="4487863"/>
          <p14:tracePt t="62890" x="1933575" y="4459288"/>
          <p14:tracePt t="62898" x="1933575" y="4445000"/>
          <p14:tracePt t="62906" x="1962150" y="4416425"/>
          <p14:tracePt t="62915" x="1974850" y="4402138"/>
          <p14:tracePt t="62923" x="1982788" y="4387850"/>
          <p14:tracePt t="62931" x="1982788" y="4360863"/>
          <p14:tracePt t="62939" x="2011363" y="4346575"/>
          <p14:tracePt t="62947" x="2011363" y="4332288"/>
          <p14:tracePt t="62956" x="2025650" y="4318000"/>
          <p14:tracePt t="62964" x="2038350" y="4318000"/>
          <p14:tracePt t="62972" x="2038350" y="4303713"/>
          <p14:tracePt t="62980" x="2052638" y="4289425"/>
          <p14:tracePt t="62997" x="2066925" y="4275138"/>
          <p14:tracePt t="63005" x="2081213" y="4275138"/>
          <p14:tracePt t="63013" x="2095500" y="4260850"/>
          <p14:tracePt t="63022" x="2109788" y="4260850"/>
          <p14:tracePt t="63030" x="2124075" y="4248150"/>
          <p14:tracePt t="63038" x="2152650" y="4248150"/>
          <p14:tracePt t="63046" x="2179638" y="4248150"/>
          <p14:tracePt t="63054" x="2193925" y="4248150"/>
          <p14:tracePt t="63063" x="2222500" y="4248150"/>
          <p14:tracePt t="63071" x="2251075" y="4248150"/>
          <p14:tracePt t="63079" x="2279650" y="4248150"/>
          <p14:tracePt t="63087" x="2286000" y="4248150"/>
          <p14:tracePt t="63096" x="2314575" y="4248150"/>
          <p14:tracePt t="63104" x="2328863" y="4248150"/>
          <p14:tracePt t="63112" x="2355850" y="4248150"/>
          <p14:tracePt t="63120" x="2370138" y="4248150"/>
          <p14:tracePt t="63129" x="2384425" y="4260850"/>
          <p14:tracePt t="63137" x="2398713" y="4275138"/>
          <p14:tracePt t="63145" x="2413000" y="4275138"/>
          <p14:tracePt t="63154" x="2427288" y="4289425"/>
          <p14:tracePt t="63162" x="2441575" y="4303713"/>
          <p14:tracePt t="63170" x="2455863" y="4303713"/>
          <p14:tracePt t="63179" x="2470150" y="4318000"/>
          <p14:tracePt t="63194" x="2482850" y="4332288"/>
          <p14:tracePt t="63210" x="2497138" y="4346575"/>
          <p14:tracePt t="63235" x="2511425" y="4360863"/>
          <p14:tracePt t="63268" x="2511425" y="4375150"/>
          <p14:tracePt t="63375" x="2525713" y="4360863"/>
          <p14:tracePt t="63407" x="2540000" y="4360863"/>
          <p14:tracePt t="63448" x="2554288" y="4360863"/>
          <p14:tracePt t="63473" x="2568575" y="4360863"/>
          <p14:tracePt t="63490" x="2582863" y="4360863"/>
          <p14:tracePt t="63506" x="2589213" y="4360863"/>
          <p14:tracePt t="63514" x="2603500" y="4360863"/>
          <p14:tracePt t="63523" x="2603500" y="4375150"/>
          <p14:tracePt t="63531" x="2617788" y="4375150"/>
          <p14:tracePt t="63547" x="2632075" y="4375150"/>
          <p14:tracePt t="63564" x="2646363" y="4375150"/>
          <p14:tracePt t="63588" x="2660650" y="4387850"/>
          <p14:tracePt t="63621" x="2673350" y="4387850"/>
          <p14:tracePt t="63662" x="2687638" y="4387850"/>
          <p14:tracePt t="63670" x="2687638" y="4402138"/>
          <p14:tracePt t="63703" x="2701925" y="4402138"/>
          <p14:tracePt t="63728" x="2716213" y="4402138"/>
          <p14:tracePt t="63744" x="2730500" y="4402138"/>
          <p14:tracePt t="63752" x="2744788" y="4402138"/>
          <p14:tracePt t="63769" x="2759075" y="4402138"/>
          <p14:tracePt t="63785" x="2773363" y="4402138"/>
          <p14:tracePt t="63794" x="2787650" y="4402138"/>
          <p14:tracePt t="63818" x="2800350" y="4402138"/>
          <p14:tracePt t="63835" x="2814638" y="4402138"/>
          <p14:tracePt t="63851" x="2828925" y="4387850"/>
          <p14:tracePt t="63868" x="2843213" y="4387850"/>
          <p14:tracePt t="63876" x="2843213" y="4375150"/>
          <p14:tracePt t="63884" x="2857500" y="4375150"/>
          <p14:tracePt t="63900" x="2871788" y="4360863"/>
          <p14:tracePt t="63917" x="2886075" y="4360863"/>
          <p14:tracePt t="65001" x="2892425" y="4360863"/>
          <p14:tracePt t="65018" x="2906713" y="4360863"/>
          <p14:tracePt t="65026" x="2935288" y="4360863"/>
          <p14:tracePt t="65034" x="2949575" y="4360863"/>
          <p14:tracePt t="65042" x="2978150" y="4360863"/>
          <p14:tracePt t="65051" x="2990850" y="4360863"/>
          <p14:tracePt t="65059" x="3019425" y="4360863"/>
          <p14:tracePt t="65067" x="3048000" y="4360863"/>
          <p14:tracePt t="65075" x="3062288" y="4360863"/>
          <p14:tracePt t="65084" x="3090863" y="4360863"/>
          <p14:tracePt t="65092" x="3132138" y="4360863"/>
          <p14:tracePt t="65100" x="3160713" y="4360863"/>
          <p14:tracePt t="65108" x="3175000" y="4360863"/>
          <p14:tracePt t="65116" x="3224213" y="4375150"/>
          <p14:tracePt t="65125" x="3238500" y="4375150"/>
          <p14:tracePt t="65133" x="3308350" y="4375150"/>
          <p14:tracePt t="65141" x="3322638" y="4375150"/>
          <p14:tracePt t="65149" x="3365500" y="4375150"/>
          <p14:tracePt t="65157" x="3408363" y="4375150"/>
          <p14:tracePt t="65166" x="3435350" y="4375150"/>
          <p14:tracePt t="65174" x="3463925" y="4375150"/>
          <p14:tracePt t="65182" x="3492500" y="4387850"/>
          <p14:tracePt t="65190" x="3513138" y="4387850"/>
          <p14:tracePt t="65199" x="3527425" y="4387850"/>
          <p14:tracePt t="65207" x="3541713" y="4387850"/>
          <p14:tracePt t="65215" x="3556000" y="4387850"/>
          <p14:tracePt t="65223" x="3570288" y="4387850"/>
          <p14:tracePt t="65231" x="3570288" y="4402138"/>
          <p14:tracePt t="65240" x="3584575" y="4402138"/>
          <p14:tracePt t="65264" x="3598863" y="4402138"/>
          <p14:tracePt t="65272" x="3598863" y="4416425"/>
          <p14:tracePt t="65281" x="3613150" y="4416425"/>
          <p14:tracePt t="65305" x="3625850" y="4430713"/>
          <p14:tracePt t="65322" x="3640138" y="4445000"/>
          <p14:tracePt t="65330" x="3654425" y="4459288"/>
          <p14:tracePt t="65338" x="3668713" y="4473575"/>
          <p14:tracePt t="65346" x="3683000" y="4502150"/>
          <p14:tracePt t="65355" x="3697288" y="4522788"/>
          <p14:tracePt t="65363" x="3711575" y="4537075"/>
          <p14:tracePt t="65371" x="3725863" y="4578350"/>
          <p14:tracePt t="65379" x="3725863" y="4592638"/>
          <p14:tracePt t="65388" x="3740150" y="4621213"/>
          <p14:tracePt t="65396" x="3740150" y="4664075"/>
          <p14:tracePt t="65404" x="3740150" y="4678363"/>
          <p14:tracePt t="65412" x="3740150" y="4705350"/>
          <p14:tracePt t="65420" x="3740150" y="4733925"/>
          <p14:tracePt t="65429" x="3740150" y="4748213"/>
          <p14:tracePt t="65437" x="3740150" y="4762500"/>
          <p14:tracePt t="65445" x="3740150" y="4776788"/>
          <p14:tracePt t="65454" x="3740150" y="4791075"/>
          <p14:tracePt t="65462" x="3740150" y="4805363"/>
          <p14:tracePt t="65478" x="3740150" y="4819650"/>
          <p14:tracePt t="65487" x="3725863" y="4819650"/>
          <p14:tracePt t="65502" x="3711575" y="4819650"/>
          <p14:tracePt t="65511" x="3711575" y="4832350"/>
          <p14:tracePt t="65519" x="3697288" y="4832350"/>
          <p14:tracePt t="65527" x="3683000" y="4832350"/>
          <p14:tracePt t="65544" x="3668713" y="4832350"/>
          <p14:tracePt t="65560" x="3654425" y="4832350"/>
          <p14:tracePt t="65683" x="3654425" y="4819650"/>
          <p14:tracePt t="65708" x="3654425" y="4805363"/>
          <p14:tracePt t="65724" x="3668713" y="4805363"/>
          <p14:tracePt t="65757" x="3683000" y="4805363"/>
          <p14:tracePt t="65765" x="3697288" y="4805363"/>
          <p14:tracePt t="65782" x="3711575" y="4805363"/>
          <p14:tracePt t="65790" x="3725863" y="4805363"/>
          <p14:tracePt t="65799" x="3740150" y="4805363"/>
          <p14:tracePt t="65807" x="3752850" y="4805363"/>
          <p14:tracePt t="65815" x="3767138" y="4805363"/>
          <p14:tracePt t="65823" x="3781425" y="4805363"/>
          <p14:tracePt t="65831" x="3795713" y="4805363"/>
          <p14:tracePt t="65848" x="3810000" y="4805363"/>
          <p14:tracePt t="65864" x="3816350" y="4805363"/>
          <p14:tracePt t="65880" x="3816350" y="4791075"/>
          <p14:tracePt t="65889" x="3830638" y="4791075"/>
          <p14:tracePt t="65897" x="3830638" y="4776788"/>
          <p14:tracePt t="65913" x="3830638" y="4762500"/>
          <p14:tracePt t="65930" x="3830638" y="4748213"/>
          <p14:tracePt t="65938" x="3830638" y="4733925"/>
          <p14:tracePt t="65946" x="3844925" y="4733925"/>
          <p14:tracePt t="65954" x="3844925" y="4719638"/>
          <p14:tracePt t="65971" x="3859213" y="4705350"/>
          <p14:tracePt t="65979" x="3859213" y="4692650"/>
          <p14:tracePt t="65988" x="3873500" y="4692650"/>
          <p14:tracePt t="65996" x="3887788" y="4678363"/>
          <p14:tracePt t="66004" x="3902075" y="4678363"/>
          <p14:tracePt t="66012" x="3916363" y="4664075"/>
          <p14:tracePt t="66020" x="3943350" y="4664075"/>
          <p14:tracePt t="66029" x="3957638" y="4649788"/>
          <p14:tracePt t="66037" x="3971925" y="4635500"/>
          <p14:tracePt t="66045" x="4000500" y="4635500"/>
          <p14:tracePt t="66054" x="4014788" y="4621213"/>
          <p14:tracePt t="66062" x="4043363" y="4606925"/>
          <p14:tracePt t="66070" x="4057650" y="4592638"/>
          <p14:tracePt t="66078" x="4084638" y="4592638"/>
          <p14:tracePt t="66087" x="4098925" y="4578350"/>
          <p14:tracePt t="66094" x="4121150" y="4578350"/>
          <p14:tracePt t="66102" x="4148138" y="4565650"/>
          <p14:tracePt t="66110" x="4162425" y="4551363"/>
          <p14:tracePt t="66119" x="4191000" y="4551363"/>
          <p14:tracePt t="66127" x="4219575" y="4537075"/>
          <p14:tracePt t="66135" x="4248150" y="4522788"/>
          <p14:tracePt t="66143" x="4260850" y="4522788"/>
          <p14:tracePt t="66152" x="4318000" y="4514850"/>
          <p14:tracePt t="66160" x="4346575" y="4502150"/>
          <p14:tracePt t="66168" x="4360863" y="4502150"/>
          <p14:tracePt t="66176" x="4402138" y="4487863"/>
          <p14:tracePt t="66184" x="4416425" y="4487863"/>
          <p14:tracePt t="66193" x="4438650" y="4473575"/>
          <p14:tracePt t="66201" x="4465638" y="4473575"/>
          <p14:tracePt t="66209" x="4479925" y="4459288"/>
          <p14:tracePt t="66217" x="4494213" y="4459288"/>
          <p14:tracePt t="66234" x="4508500" y="4459288"/>
          <p14:tracePt t="66587" x="4551363" y="4459288"/>
          <p14:tracePt t="66595" x="4592638" y="4430713"/>
          <p14:tracePt t="66604" x="4649788" y="4416425"/>
          <p14:tracePt t="66612" x="4705350" y="4387850"/>
          <p14:tracePt t="66620" x="4768850" y="4375150"/>
          <p14:tracePt t="66629" x="4840288" y="4346575"/>
          <p14:tracePt t="66637" x="4910138" y="4332288"/>
          <p14:tracePt t="66645" x="4981575" y="4318000"/>
          <p14:tracePt t="66654" x="5045075" y="4318000"/>
          <p14:tracePt t="66662" x="5114925" y="4303713"/>
          <p14:tracePt t="66670" x="5200650" y="4303713"/>
          <p14:tracePt t="66677" x="5334000" y="4303713"/>
          <p14:tracePt t="66686" x="5432425" y="4303713"/>
          <p14:tracePt t="66694" x="5475288" y="4303713"/>
          <p14:tracePt t="66702" x="5573713" y="4332288"/>
          <p14:tracePt t="66710" x="5651500" y="4375150"/>
          <p14:tracePt t="66718" x="5735638" y="4416425"/>
          <p14:tracePt t="66727" x="5821363" y="4459288"/>
          <p14:tracePt t="66735" x="5848350" y="4473575"/>
          <p14:tracePt t="66743" x="5891213" y="4502150"/>
          <p14:tracePt t="66751" x="5934075" y="4514850"/>
          <p14:tracePt t="66760" x="5954713" y="4537075"/>
          <p14:tracePt t="66768" x="5983288" y="4537075"/>
          <p14:tracePt t="66776" x="5997575" y="4537075"/>
          <p14:tracePt t="66784" x="6026150" y="4551363"/>
          <p14:tracePt t="66792" x="6038850" y="4551363"/>
          <p14:tracePt t="66801" x="6053138" y="4551363"/>
          <p14:tracePt t="66809" x="6081713" y="4551363"/>
          <p14:tracePt t="66817" x="6096000" y="4551363"/>
          <p14:tracePt t="66825" x="6124575" y="4551363"/>
          <p14:tracePt t="66833" x="6138863" y="4551363"/>
          <p14:tracePt t="66842" x="6165850" y="4551363"/>
          <p14:tracePt t="66850" x="6194425" y="4551363"/>
          <p14:tracePt t="66858" x="6208713" y="4551363"/>
          <p14:tracePt t="66866" x="6237288" y="4551363"/>
          <p14:tracePt t="66875" x="6251575" y="4551363"/>
          <p14:tracePt t="66883" x="6257925" y="4565650"/>
          <p14:tracePt t="66899" x="6272213" y="4565650"/>
          <p14:tracePt t="66907" x="6272213" y="4578350"/>
          <p14:tracePt t="66915" x="6286500" y="4578350"/>
          <p14:tracePt t="67014" x="6286500" y="4565650"/>
          <p14:tracePt t="67039" x="6286500" y="4551363"/>
          <p14:tracePt t="67080" x="6286500" y="4537075"/>
          <p14:tracePt t="67178" x="6300788" y="4537075"/>
          <p14:tracePt t="67187" x="6300788" y="4522788"/>
          <p14:tracePt t="67211" x="6315075" y="4522788"/>
          <p14:tracePt t="67220" x="6315075" y="4514850"/>
          <p14:tracePt t="67236" x="6329363" y="4514850"/>
          <p14:tracePt t="67244" x="6343650" y="4514850"/>
          <p14:tracePt t="67252" x="6356350" y="4514850"/>
          <p14:tracePt t="67261" x="6384925" y="4514850"/>
          <p14:tracePt t="67269" x="6413500" y="4514850"/>
          <p14:tracePt t="67277" x="6427788" y="4514850"/>
          <p14:tracePt t="67285" x="6456363" y="4514850"/>
          <p14:tracePt t="67293" x="6483350" y="4514850"/>
          <p14:tracePt t="67302" x="6511925" y="4514850"/>
          <p14:tracePt t="67310" x="6526213" y="4514850"/>
          <p14:tracePt t="67318" x="6554788" y="4514850"/>
          <p14:tracePt t="67326" x="6575425" y="4522788"/>
          <p14:tracePt t="67335" x="6589713" y="4522788"/>
          <p14:tracePt t="67343" x="6604000" y="4522788"/>
          <p14:tracePt t="67351" x="6618288" y="4522788"/>
          <p14:tracePt t="67359" x="6632575" y="4522788"/>
          <p14:tracePt t="67367" x="6646863" y="4522788"/>
          <p14:tracePt t="67376" x="6661150" y="4522788"/>
          <p14:tracePt t="67384" x="6673850" y="4514850"/>
          <p14:tracePt t="67400" x="6688138" y="4514850"/>
          <p14:tracePt t="67409" x="6702425" y="4514850"/>
          <p14:tracePt t="67417" x="6716713" y="4514850"/>
          <p14:tracePt t="67425" x="6745288" y="4514850"/>
          <p14:tracePt t="67433" x="6759575" y="4514850"/>
          <p14:tracePt t="67441" x="6788150" y="4514850"/>
          <p14:tracePt t="67450" x="6815138" y="4522788"/>
          <p14:tracePt t="67458" x="6843713" y="4537075"/>
          <p14:tracePt t="67466" x="6878638" y="4565650"/>
          <p14:tracePt t="67474" x="6892925" y="4565650"/>
          <p14:tracePt t="67483" x="6921500" y="4578350"/>
          <p14:tracePt t="67491" x="6950075" y="4592638"/>
          <p14:tracePt t="67499" x="6978650" y="4606925"/>
          <p14:tracePt t="67507" x="7005638" y="4606925"/>
          <p14:tracePt t="67515" x="7019925" y="4621213"/>
          <p14:tracePt t="67524" x="7048500" y="4621213"/>
          <p14:tracePt t="67532" x="7062788" y="4621213"/>
          <p14:tracePt t="67540" x="7077075" y="4621213"/>
          <p14:tracePt t="67548" x="7091363" y="4621213"/>
          <p14:tracePt t="67556" x="7105650" y="4621213"/>
          <p14:tracePt t="67573" x="7118350" y="4621213"/>
          <p14:tracePt t="67581" x="7132638" y="4621213"/>
          <p14:tracePt t="67889" x="7146925" y="4621213"/>
          <p14:tracePt t="67897" x="7161213" y="4621213"/>
          <p14:tracePt t="67906" x="7181850" y="4606925"/>
          <p14:tracePt t="67914" x="7196138" y="4592638"/>
          <p14:tracePt t="67922" x="7224713" y="4592638"/>
          <p14:tracePt t="67930" x="7253288" y="4578350"/>
          <p14:tracePt t="67938" x="7296150" y="4565650"/>
          <p14:tracePt t="67947" x="7337425" y="4537075"/>
          <p14:tracePt t="67955" x="7380288" y="4537075"/>
          <p14:tracePt t="67963" x="7435850" y="4514850"/>
          <p14:tracePt t="67971" x="7486650" y="4502150"/>
          <p14:tracePt t="67980" x="7527925" y="4473575"/>
          <p14:tracePt t="67988" x="7585075" y="4459288"/>
          <p14:tracePt t="67996" x="7626350" y="4445000"/>
          <p14:tracePt t="68004" x="7683500" y="4416425"/>
          <p14:tracePt t="68012" x="7740650" y="4402138"/>
          <p14:tracePt t="68021" x="7775575" y="4387850"/>
          <p14:tracePt t="68029" x="7831138" y="4360863"/>
          <p14:tracePt t="68037" x="7888288" y="4346575"/>
          <p14:tracePt t="68045" x="7931150" y="4332288"/>
          <p14:tracePt t="68054" x="7986713" y="4332288"/>
          <p14:tracePt t="68062" x="8015288" y="4318000"/>
          <p14:tracePt t="68070" x="8078788" y="4318000"/>
          <p14:tracePt t="68079" x="8121650" y="4318000"/>
          <p14:tracePt t="68087" x="8148638" y="4318000"/>
          <p14:tracePt t="68095" x="8220075" y="4318000"/>
          <p14:tracePt t="68103" x="8234363" y="4318000"/>
          <p14:tracePt t="68112" x="8289925" y="4318000"/>
          <p14:tracePt t="68119" x="8318500" y="4318000"/>
          <p14:tracePt t="68127" x="8361363" y="4318000"/>
          <p14:tracePt t="68136" x="8382000" y="4346575"/>
          <p14:tracePt t="68144" x="8410575" y="4360863"/>
          <p14:tracePt t="68152" x="8439150" y="4375150"/>
          <p14:tracePt t="68160" x="8466138" y="4387850"/>
          <p14:tracePt t="68168" x="8480425" y="4416425"/>
          <p14:tracePt t="68177" x="8509000" y="4430713"/>
          <p14:tracePt t="68185" x="8523288" y="4459288"/>
          <p14:tracePt t="68193" x="8537575" y="4473575"/>
          <p14:tracePt t="68201" x="8551863" y="4502150"/>
          <p14:tracePt t="68210" x="8566150" y="4514850"/>
          <p14:tracePt t="68218" x="8578850" y="4537075"/>
          <p14:tracePt t="68226" x="8578850" y="4565650"/>
          <p14:tracePt t="68234" x="8593138" y="4578350"/>
          <p14:tracePt t="68242" x="8607425" y="4606925"/>
          <p14:tracePt t="68251" x="8607425" y="4635500"/>
          <p14:tracePt t="68259" x="8607425" y="4664075"/>
          <p14:tracePt t="68267" x="8621713" y="4692650"/>
          <p14:tracePt t="68275" x="8621713" y="4719638"/>
          <p14:tracePt t="68283" x="8621713" y="4748213"/>
          <p14:tracePt t="68292" x="8621713" y="4776788"/>
          <p14:tracePt t="68300" x="8621713" y="4805363"/>
          <p14:tracePt t="68308" x="8621713" y="4832350"/>
          <p14:tracePt t="68316" x="8621713" y="4854575"/>
          <p14:tracePt t="68325" x="8621713" y="4895850"/>
          <p14:tracePt t="68333" x="8621713" y="4910138"/>
          <p14:tracePt t="68341" x="8621713" y="4938713"/>
          <p14:tracePt t="68349" x="8621713" y="4967288"/>
          <p14:tracePt t="68357" x="8607425" y="5022850"/>
          <p14:tracePt t="68366" x="8607425" y="5037138"/>
          <p14:tracePt t="68374" x="8593138" y="5065713"/>
          <p14:tracePt t="68382" x="8593138" y="5094288"/>
          <p14:tracePt t="68390" x="8578850" y="5122863"/>
          <p14:tracePt t="68398" x="8578850" y="5143500"/>
          <p14:tracePt t="68407" x="8566150" y="5172075"/>
          <p14:tracePt t="68415" x="8551863" y="5213350"/>
          <p14:tracePt t="68423" x="8551863" y="5241925"/>
          <p14:tracePt t="68431" x="8551863" y="5256213"/>
          <p14:tracePt t="68440" x="8537575" y="5284788"/>
          <p14:tracePt t="68448" x="8537575" y="5313363"/>
          <p14:tracePt t="68456" x="8537575" y="5327650"/>
          <p14:tracePt t="68464" x="8537575" y="5354638"/>
          <p14:tracePt t="68472" x="8523288" y="5368925"/>
          <p14:tracePt t="68481" x="8523288" y="5397500"/>
          <p14:tracePt t="68497" x="8523288" y="5411788"/>
          <p14:tracePt t="68505" x="8523288" y="5426075"/>
          <p14:tracePt t="68513" x="8509000" y="5440363"/>
          <p14:tracePt t="68530" x="8494713" y="5454650"/>
          <p14:tracePt t="68538" x="8451850" y="5461000"/>
          <p14:tracePt t="68752" x="8494713" y="5489575"/>
          <p14:tracePt t="68760" x="8537575" y="5530850"/>
          <p14:tracePt t="68768" x="8578850" y="5573713"/>
          <p14:tracePt t="68776" x="8636000" y="5602288"/>
          <p14:tracePt t="68785" x="8678863" y="5645150"/>
          <p14:tracePt t="68793" x="8728075" y="5686425"/>
          <p14:tracePt t="68801" x="8769350" y="5729288"/>
          <p14:tracePt t="68809" x="8797925" y="5757863"/>
          <p14:tracePt t="68817" x="8840788" y="5778500"/>
          <p14:tracePt t="68826" x="8869363" y="5807075"/>
          <p14:tracePt t="68834" x="8910638" y="5835650"/>
          <p14:tracePt t="68842" x="8953500" y="5862638"/>
          <p14:tracePt t="68850" x="8982075" y="5876925"/>
          <p14:tracePt t="68859" x="9002713" y="5891213"/>
          <p14:tracePt t="68867" x="9017000" y="5905500"/>
          <p14:tracePt t="68875" x="9045575" y="5919788"/>
          <p14:tracePt t="68883" x="9059863" y="5919788"/>
          <p14:tracePt t="68891" x="9074150" y="5934075"/>
          <p14:tracePt t="68908" x="9086850" y="5934075"/>
          <p14:tracePt t="68941" x="9101138" y="5934075"/>
          <p14:tracePt t="68965" x="9101138" y="5919788"/>
          <p14:tracePt t="68982" x="9115425" y="5905500"/>
          <p14:tracePt t="68998" x="9115425" y="5891213"/>
          <p14:tracePt t="69023" x="9129713" y="5876925"/>
          <p14:tracePt t="69039" x="9129713" y="5862638"/>
          <p14:tracePt t="69072" x="9144000" y="5862638"/>
          <p14:tracePt t="69080" x="9144000" y="5848350"/>
          <p14:tracePt t="69146" x="9158288" y="5848350"/>
          <p14:tracePt t="69179" x="9158288" y="5835650"/>
          <p14:tracePt t="69187" x="9172575" y="5835650"/>
          <p14:tracePt t="69204" x="9186863" y="5835650"/>
          <p14:tracePt t="69212" x="9186863" y="5821363"/>
          <p14:tracePt t="69220" x="9201150" y="5821363"/>
          <p14:tracePt t="69229" x="9213850" y="5821363"/>
          <p14:tracePt t="69237" x="9228138" y="5807075"/>
          <p14:tracePt t="69245" x="9228138" y="5792788"/>
          <p14:tracePt t="69254" x="9242425" y="5792788"/>
          <p14:tracePt t="69262" x="9271000" y="5778500"/>
          <p14:tracePt t="69270" x="9271000" y="5764213"/>
          <p14:tracePt t="69277" x="9285288" y="5757863"/>
          <p14:tracePt t="69286" x="9305925" y="5743575"/>
          <p14:tracePt t="69294" x="9320213" y="5729288"/>
          <p14:tracePt t="69302" x="9348788" y="5715000"/>
          <p14:tracePt t="69310" x="9363075" y="5700713"/>
          <p14:tracePt t="69319" x="9391650" y="5686425"/>
          <p14:tracePt t="69327" x="9404350" y="5672138"/>
          <p14:tracePt t="69335" x="9418638" y="5672138"/>
          <p14:tracePt t="69343" x="9432925" y="5657850"/>
          <p14:tracePt t="69351" x="9447213" y="5645150"/>
          <p14:tracePt t="69360" x="9475788" y="5645150"/>
          <p14:tracePt t="69368" x="9490075" y="5630863"/>
          <p14:tracePt t="69376" x="9504363" y="5616575"/>
          <p14:tracePt t="69384" x="9518650" y="5616575"/>
          <p14:tracePt t="69392" x="9531350" y="5602288"/>
          <p14:tracePt t="69401" x="9545638" y="5588000"/>
          <p14:tracePt t="69409" x="9559925" y="5588000"/>
          <p14:tracePt t="69417" x="9574213" y="5573713"/>
          <p14:tracePt t="69425" x="9588500" y="5573713"/>
          <p14:tracePt t="69442" x="9602788" y="5573713"/>
          <p14:tracePt t="69458" x="9609138" y="5573713"/>
          <p14:tracePt t="69622" x="9609138" y="5588000"/>
          <p14:tracePt t="69639" x="9609138" y="5602288"/>
          <p14:tracePt t="69647" x="9609138" y="5616575"/>
          <p14:tracePt t="69664" x="9609138" y="5630863"/>
          <p14:tracePt t="69680" x="9609138" y="5645150"/>
          <p14:tracePt t="69696" x="9609138" y="5657850"/>
          <p14:tracePt t="69705" x="9609138" y="5672138"/>
          <p14:tracePt t="69729" x="9609138" y="5686425"/>
          <p14:tracePt t="69762" x="9609138" y="5700713"/>
          <p14:tracePt t="69795" x="9623425" y="5700713"/>
          <p14:tracePt t="69820" x="9637713" y="5700713"/>
          <p14:tracePt t="69836" x="9652000" y="5715000"/>
          <p14:tracePt t="69852" x="9666288" y="5715000"/>
          <p14:tracePt t="69861" x="9680575" y="5729288"/>
          <p14:tracePt t="69869" x="9709150" y="5729288"/>
          <p14:tracePt t="69877" x="9721850" y="5729288"/>
          <p14:tracePt t="69885" x="9736138" y="5743575"/>
          <p14:tracePt t="69894" x="9764713" y="5743575"/>
          <p14:tracePt t="69902" x="9793288" y="5743575"/>
          <p14:tracePt t="69910" x="9807575" y="5757863"/>
          <p14:tracePt t="69918" x="9848850" y="5757863"/>
          <p14:tracePt t="69927" x="9877425" y="5764213"/>
          <p14:tracePt t="69935" x="9906000" y="5764213"/>
          <p14:tracePt t="69943" x="9912350" y="5764213"/>
          <p14:tracePt t="69951" x="9940925" y="5764213"/>
          <p14:tracePt t="69959" x="9969500" y="5764213"/>
          <p14:tracePt t="69968" x="9998075" y="5764213"/>
          <p14:tracePt t="69976" x="10012363" y="5764213"/>
          <p14:tracePt t="69984" x="10039350" y="5778500"/>
          <p14:tracePt t="69992" x="10067925" y="5778500"/>
          <p14:tracePt t="70000" x="10082213" y="5778500"/>
          <p14:tracePt t="70009" x="10096500" y="5778500"/>
          <p14:tracePt t="70017" x="10125075" y="5778500"/>
          <p14:tracePt t="70025" x="10166350" y="5778500"/>
          <p14:tracePt t="70041" x="10209213" y="5778500"/>
          <p14:tracePt t="70050" x="10244138" y="5778500"/>
          <p14:tracePt t="70058" x="10258425" y="5778500"/>
          <p14:tracePt t="70066" x="10315575" y="5778500"/>
          <p14:tracePt t="70074" x="10329863" y="5778500"/>
          <p14:tracePt t="70083" x="10371138" y="5764213"/>
          <p14:tracePt t="70091" x="10399713" y="5764213"/>
          <p14:tracePt t="70099" x="10414000" y="5757863"/>
          <p14:tracePt t="70107" x="10442575" y="5757863"/>
          <p14:tracePt t="70115" x="10456863" y="5757863"/>
          <p14:tracePt t="70124" x="10471150" y="5757863"/>
          <p14:tracePt t="70132" x="10483850" y="5757863"/>
          <p14:tracePt t="70641" x="10456863" y="5757863"/>
          <p14:tracePt t="70649" x="10442575" y="5757863"/>
          <p14:tracePt t="70658" x="10399713" y="5757863"/>
          <p14:tracePt t="70666" x="10385425" y="5757863"/>
          <p14:tracePt t="70674" x="10356850" y="5757863"/>
          <p14:tracePt t="70682" x="10329863" y="5757863"/>
          <p14:tracePt t="70691" x="10287000" y="5757863"/>
          <p14:tracePt t="70699" x="10272713" y="5757863"/>
          <p14:tracePt t="70707" x="10244138" y="5757863"/>
          <p14:tracePt t="70715" x="10217150" y="5764213"/>
          <p14:tracePt t="70724" x="10209213" y="5764213"/>
          <p14:tracePt t="70732" x="10180638" y="5778500"/>
          <p14:tracePt t="70740" x="10166350" y="5778500"/>
          <p14:tracePt t="70748" x="10139363" y="5778500"/>
          <p14:tracePt t="70756" x="10125075" y="5778500"/>
          <p14:tracePt t="70765" x="10110788" y="5778500"/>
          <p14:tracePt t="70773" x="10082213" y="5778500"/>
          <p14:tracePt t="70781" x="10067925" y="5778500"/>
          <p14:tracePt t="70789" x="10053638" y="5778500"/>
          <p14:tracePt t="70797" x="10026650" y="5778500"/>
          <p14:tracePt t="70806" x="9998075" y="5792788"/>
          <p14:tracePt t="70814" x="9983788" y="5792788"/>
          <p14:tracePt t="70822" x="9955213" y="5792788"/>
          <p14:tracePt t="70830" x="9940925" y="5792788"/>
          <p14:tracePt t="70838" x="9912350" y="5792788"/>
          <p14:tracePt t="70847" x="9906000" y="5807075"/>
          <p14:tracePt t="70855" x="9891713" y="5807075"/>
          <p14:tracePt t="70863" x="9863138" y="5807075"/>
          <p14:tracePt t="70871" x="9848850" y="5821363"/>
          <p14:tracePt t="70880" x="9836150" y="5821363"/>
          <p14:tracePt t="70888" x="9821863" y="5821363"/>
          <p14:tracePt t="70896" x="9821863" y="5835650"/>
          <p14:tracePt t="70904" x="9807575" y="5835650"/>
          <p14:tracePt t="70912" x="9793288" y="5835650"/>
          <p14:tracePt t="70929" x="9793288" y="5848350"/>
          <p14:tracePt t="70937" x="9779000" y="5848350"/>
          <p14:tracePt t="70978" x="9779000" y="5862638"/>
          <p14:tracePt t="71586" x="9779000" y="5835650"/>
          <p14:tracePt t="71595" x="9764713" y="5792788"/>
          <p14:tracePt t="71603" x="9764713" y="5764213"/>
          <p14:tracePt t="71611" x="9750425" y="5729288"/>
          <p14:tracePt t="71619" x="9736138" y="5686425"/>
          <p14:tracePt t="71627" x="9736138" y="5630863"/>
          <p14:tracePt t="71635" x="9721850" y="5573713"/>
          <p14:tracePt t="71644" x="9709150" y="5530850"/>
          <p14:tracePt t="71652" x="9709150" y="5461000"/>
          <p14:tracePt t="71660" x="9709150" y="5411788"/>
          <p14:tracePt t="71668" x="9709150" y="5354638"/>
          <p14:tracePt t="71676" x="9709150" y="5299075"/>
          <p14:tracePt t="71685" x="9709150" y="5241925"/>
          <p14:tracePt t="71693" x="9709150" y="5186363"/>
          <p14:tracePt t="71701" x="9709150" y="5137150"/>
          <p14:tracePt t="71709" x="9709150" y="5094288"/>
          <p14:tracePt t="71717" x="9709150" y="5037138"/>
          <p14:tracePt t="71726" x="9694863" y="4981575"/>
          <p14:tracePt t="71734" x="9694863" y="4938713"/>
          <p14:tracePt t="71742" x="9680575" y="4895850"/>
          <p14:tracePt t="71750" x="9666288" y="4854575"/>
          <p14:tracePt t="71759" x="9652000" y="4819650"/>
          <p14:tracePt t="71767" x="9637713" y="4776788"/>
          <p14:tracePt t="71775" x="9623425" y="4733925"/>
          <p14:tracePt t="71783" x="9609138" y="4678363"/>
          <p14:tracePt t="71792" x="9602788" y="4635500"/>
          <p14:tracePt t="71800" x="9574213" y="4592638"/>
          <p14:tracePt t="71808" x="9559925" y="4551363"/>
          <p14:tracePt t="71816" x="9531350" y="4514850"/>
          <p14:tracePt t="71824" x="9504363" y="4459288"/>
          <p14:tracePt t="71832" x="9490075" y="4416425"/>
          <p14:tracePt t="71841" x="9461500" y="4360863"/>
          <p14:tracePt t="71849" x="9432925" y="4318000"/>
          <p14:tracePt t="71857" x="9418638" y="4260850"/>
          <p14:tracePt t="71865" x="9377363" y="4219575"/>
          <p14:tracePt t="71874" x="9363075" y="4184650"/>
          <p14:tracePt t="71882" x="9320213" y="4141788"/>
          <p14:tracePt t="71890" x="9299575" y="4098925"/>
          <p14:tracePt t="71898" x="9256713" y="4057650"/>
          <p14:tracePt t="71906" x="9213850" y="4029075"/>
          <p14:tracePt t="71915" x="9186863" y="4000500"/>
          <p14:tracePt t="71923" x="9144000" y="3971925"/>
          <p14:tracePt t="71931" x="9101138" y="3957638"/>
          <p14:tracePt t="71939" x="9059863" y="3943350"/>
          <p14:tracePt t="71948" x="9017000" y="3930650"/>
          <p14:tracePt t="71956" x="8967788" y="3916363"/>
          <p14:tracePt t="71964" x="8910638" y="3916363"/>
          <p14:tracePt t="71972" x="8840788" y="3916363"/>
          <p14:tracePt t="71981" x="8797925" y="3916363"/>
          <p14:tracePt t="71989" x="8728075" y="3916363"/>
          <p14:tracePt t="71997" x="8685213" y="3916363"/>
          <p14:tracePt t="72005" x="8621713" y="3916363"/>
          <p14:tracePt t="72013" x="8578850" y="3930650"/>
          <p14:tracePt t="72022" x="8537575" y="3957638"/>
          <p14:tracePt t="72030" x="8480425" y="3971925"/>
          <p14:tracePt t="72038" x="8439150" y="4000500"/>
          <p14:tracePt t="72046" x="8396288" y="4029075"/>
          <p14:tracePt t="72054" x="8375650" y="4043363"/>
          <p14:tracePt t="72063" x="8318500" y="4084638"/>
          <p14:tracePt t="72071" x="8275638" y="4113213"/>
          <p14:tracePt t="72079" x="8261350" y="4127500"/>
          <p14:tracePt t="72087" x="8220075" y="4156075"/>
          <p14:tracePt t="72096" x="8191500" y="4184650"/>
          <p14:tracePt t="72104" x="8162925" y="4197350"/>
          <p14:tracePt t="72112" x="8134350" y="4219575"/>
          <p14:tracePt t="72120" x="8107363" y="4248150"/>
          <p14:tracePt t="72129" x="8093075" y="4260850"/>
          <p14:tracePt t="72137" x="8078788" y="4289425"/>
          <p14:tracePt t="72145" x="8058150" y="4303713"/>
          <p14:tracePt t="72154" x="8043863" y="4318000"/>
          <p14:tracePt t="72162" x="8029575" y="4346575"/>
          <p14:tracePt t="72170" x="8015288" y="4360863"/>
          <p14:tracePt t="72178" x="8001000" y="4387850"/>
          <p14:tracePt t="72186" x="8001000" y="4402138"/>
          <p14:tracePt t="72194" x="7986713" y="4416425"/>
          <p14:tracePt t="72202" x="7986713" y="4445000"/>
          <p14:tracePt t="72210" x="7986713" y="4473575"/>
          <p14:tracePt t="72219" x="7986713" y="4502150"/>
          <p14:tracePt t="72227" x="7986713" y="4514850"/>
          <p14:tracePt t="72235" x="7986713" y="4537075"/>
          <p14:tracePt t="72243" x="7986713" y="4565650"/>
          <p14:tracePt t="72252" x="7986713" y="4592638"/>
          <p14:tracePt t="72260" x="7986713" y="4621213"/>
          <p14:tracePt t="72268" x="8001000" y="4649788"/>
          <p14:tracePt t="72276" x="8015288" y="4664075"/>
          <p14:tracePt t="72284" x="8015288" y="4692650"/>
          <p14:tracePt t="72293" x="8029575" y="4705350"/>
          <p14:tracePt t="72301" x="8043863" y="4719638"/>
          <p14:tracePt t="72309" x="8043863" y="4733925"/>
          <p14:tracePt t="72317" x="8058150" y="4748213"/>
          <p14:tracePt t="72325" x="8070850" y="4762500"/>
          <p14:tracePt t="72334" x="8070850" y="4776788"/>
          <p14:tracePt t="72342" x="8078788" y="4776788"/>
          <p14:tracePt t="72350" x="8078788" y="4791075"/>
          <p14:tracePt t="72358" x="8093075" y="4791075"/>
          <p14:tracePt t="72366" x="8093075" y="4805363"/>
          <p14:tracePt t="72375" x="8107363" y="4805363"/>
          <p14:tracePt t="72383" x="8107363" y="4819650"/>
          <p14:tracePt t="72399" x="8121650" y="4832350"/>
          <p14:tracePt t="72416" x="8134350" y="4832350"/>
          <p14:tracePt t="72424" x="8134350" y="4840288"/>
          <p14:tracePt t="72440" x="8148638" y="4854575"/>
          <p14:tracePt t="72457" x="8148638" y="4868863"/>
          <p14:tracePt t="72465" x="8162925" y="4883150"/>
          <p14:tracePt t="72473" x="8162925" y="4895850"/>
          <p14:tracePt t="72481" x="8177213" y="4910138"/>
          <p14:tracePt t="72490" x="8177213" y="4924425"/>
          <p14:tracePt t="72498" x="8177213" y="4938713"/>
          <p14:tracePt t="72506" x="8177213" y="4953000"/>
          <p14:tracePt t="72514" x="8191500" y="4953000"/>
          <p14:tracePt t="72523" x="8191500" y="4967288"/>
          <p14:tracePt t="72531" x="8191500" y="4981575"/>
          <p14:tracePt t="72539" x="8205788" y="4981575"/>
          <p14:tracePt t="72555" x="8205788" y="4995863"/>
          <p14:tracePt t="72621" x="8205788" y="4981575"/>
          <p14:tracePt t="72638" x="8205788" y="4953000"/>
          <p14:tracePt t="72646" x="8205788" y="4924425"/>
          <p14:tracePt t="72654" x="8205788" y="4895850"/>
          <p14:tracePt t="72662" x="8205788" y="4883150"/>
          <p14:tracePt t="72670" x="8205788" y="4840288"/>
          <p14:tracePt t="72679" x="8205788" y="4819650"/>
          <p14:tracePt t="72687" x="8205788" y="4791075"/>
          <p14:tracePt t="72695" x="8191500" y="4762500"/>
          <p14:tracePt t="72704" x="8177213" y="4733925"/>
          <p14:tracePt t="72712" x="8162925" y="4719638"/>
          <p14:tracePt t="72720" x="8162925" y="4705350"/>
          <p14:tracePt t="72729" x="8148638" y="4692650"/>
          <p14:tracePt t="72737" x="8121650" y="4678363"/>
          <p14:tracePt t="72745" x="8107363" y="4678363"/>
          <p14:tracePt t="72753" x="8093075" y="4678363"/>
          <p14:tracePt t="72762" x="8070850" y="4678363"/>
          <p14:tracePt t="72769" x="8058150" y="4678363"/>
          <p14:tracePt t="72777" x="8043863" y="4678363"/>
          <p14:tracePt t="72786" x="8029575" y="4678363"/>
          <p14:tracePt t="72794" x="8015288" y="4692650"/>
          <p14:tracePt t="72802" x="8001000" y="4705350"/>
          <p14:tracePt t="72810" x="8001000" y="4719638"/>
          <p14:tracePt t="72818" x="7986713" y="4733925"/>
          <p14:tracePt t="72827" x="7986713" y="4748213"/>
          <p14:tracePt t="72835" x="7986713" y="4762500"/>
          <p14:tracePt t="72843" x="7986713" y="4776788"/>
          <p14:tracePt t="72851" x="7986713" y="4791075"/>
          <p14:tracePt t="72859" x="7986713" y="4819650"/>
          <p14:tracePt t="72868" x="7986713" y="4840288"/>
          <p14:tracePt t="72876" x="7986713" y="4868863"/>
          <p14:tracePt t="72884" x="7986713" y="4883150"/>
          <p14:tracePt t="72892" x="7986713" y="4910138"/>
          <p14:tracePt t="72901" x="8001000" y="4938713"/>
          <p14:tracePt t="72909" x="8015288" y="4967288"/>
          <p14:tracePt t="72917" x="8029575" y="4981575"/>
          <p14:tracePt t="72925" x="8043863" y="5010150"/>
          <p14:tracePt t="72933" x="8058150" y="5022850"/>
          <p14:tracePt t="72942" x="8070850" y="5037138"/>
          <p14:tracePt t="72950" x="8078788" y="5051425"/>
          <p14:tracePt t="72958" x="8107363" y="5065713"/>
          <p14:tracePt t="72966" x="8148638" y="5065713"/>
          <p14:tracePt t="72975" x="8162925" y="5080000"/>
          <p14:tracePt t="72983" x="8177213" y="5080000"/>
          <p14:tracePt t="72991" x="8205788" y="5080000"/>
          <p14:tracePt t="72999" x="8234363" y="5080000"/>
          <p14:tracePt t="73007" x="8261350" y="5080000"/>
          <p14:tracePt t="73015" x="8275638" y="5080000"/>
          <p14:tracePt t="73024" x="8304213" y="5080000"/>
          <p14:tracePt t="73032" x="8318500" y="5065713"/>
          <p14:tracePt t="73040" x="8332788" y="5065713"/>
          <p14:tracePt t="73057" x="8332788" y="5051425"/>
          <p14:tracePt t="73065" x="8347075" y="5051425"/>
          <p14:tracePt t="73081" x="8361363" y="5051425"/>
          <p14:tracePt t="73229" x="8361363" y="5065713"/>
          <p14:tracePt t="73246" x="8361363" y="5080000"/>
          <p14:tracePt t="73254" x="8361363" y="5094288"/>
          <p14:tracePt t="73262" x="8361363" y="5108575"/>
          <p14:tracePt t="73278" x="8375650" y="5122863"/>
          <p14:tracePt t="73295" x="8375650" y="5137150"/>
          <p14:tracePt t="73312" x="8382000" y="5137150"/>
          <p14:tracePt t="73320" x="8382000" y="5143500"/>
          <p14:tracePt t="73328" x="8396288" y="5143500"/>
          <p14:tracePt t="73360" x="8410575" y="5143500"/>
          <p14:tracePt t="73410" x="8424863" y="5143500"/>
          <p14:tracePt t="73418" x="8424863" y="5137150"/>
          <p14:tracePt t="73426" x="8424863" y="5122863"/>
          <p14:tracePt t="73443" x="8424863" y="5108575"/>
          <p14:tracePt t="73451" x="8424863" y="5094288"/>
          <p14:tracePt t="73459" x="8424863" y="5080000"/>
          <p14:tracePt t="73476" x="8424863" y="5065713"/>
          <p14:tracePt t="73484" x="8410575" y="5065713"/>
          <p14:tracePt t="73492" x="8410575" y="5051425"/>
          <p14:tracePt t="73500" x="8396288" y="5051425"/>
          <p14:tracePt t="73508" x="8382000" y="5051425"/>
          <p14:tracePt t="73525" x="8375650" y="5051425"/>
          <p14:tracePt t="73541" x="8361363" y="5051425"/>
          <p14:tracePt t="73550" x="8361363" y="5065713"/>
          <p14:tracePt t="73566" x="8361363" y="5080000"/>
          <p14:tracePt t="73574" x="8361363" y="5094288"/>
          <p14:tracePt t="73582" x="8361363" y="5108575"/>
          <p14:tracePt t="73591" x="8361363" y="5122863"/>
          <p14:tracePt t="73599" x="8361363" y="5137150"/>
          <p14:tracePt t="73615" x="8361363" y="5143500"/>
          <p14:tracePt t="73623" x="8361363" y="5157788"/>
          <p14:tracePt t="73632" x="8375650" y="5172075"/>
          <p14:tracePt t="73648" x="8382000" y="5186363"/>
          <p14:tracePt t="73656" x="8396288" y="5186363"/>
          <p14:tracePt t="73665" x="8410575" y="5186363"/>
          <p14:tracePt t="73673" x="8424863" y="5200650"/>
          <p14:tracePt t="73689" x="8451850" y="5200650"/>
          <p14:tracePt t="73697" x="8466138" y="5200650"/>
          <p14:tracePt t="73706" x="8480425" y="5200650"/>
          <p14:tracePt t="73714" x="8494713" y="5200650"/>
          <p14:tracePt t="73722" x="8509000" y="5200650"/>
          <p14:tracePt t="73730" x="8523288" y="5200650"/>
          <p14:tracePt t="73739" x="8537575" y="5200650"/>
          <p14:tracePt t="73755" x="8551863" y="5200650"/>
          <p14:tracePt t="73763" x="8566150" y="5200650"/>
          <p14:tracePt t="73788" x="8578850" y="5200650"/>
          <p14:tracePt t="73812" x="8593138" y="5200650"/>
          <p14:tracePt t="73870" x="8593138" y="5213350"/>
          <p14:tracePt t="74121" x="8578850" y="5200650"/>
          <p14:tracePt t="74129" x="8566150" y="5172075"/>
          <p14:tracePt t="74137" x="8551863" y="5157788"/>
          <p14:tracePt t="74145" x="8509000" y="5122863"/>
          <p14:tracePt t="74154" x="8466138" y="5065713"/>
          <p14:tracePt t="74162" x="8439150" y="4995863"/>
          <p14:tracePt t="74170" x="8396288" y="4924425"/>
          <p14:tracePt t="74179" x="8375650" y="4854575"/>
          <p14:tracePt t="74187" x="8332788" y="4762500"/>
          <p14:tracePt t="74195" x="8304213" y="4678363"/>
          <p14:tracePt t="74203" x="8275638" y="4592638"/>
          <p14:tracePt t="74212" x="8261350" y="4514850"/>
          <p14:tracePt t="74219" x="8248650" y="4445000"/>
          <p14:tracePt t="74227" x="8248650" y="4375150"/>
          <p14:tracePt t="74236" x="8234363" y="4303713"/>
          <p14:tracePt t="74244" x="8234363" y="4248150"/>
          <p14:tracePt t="74252" x="8234363" y="4219575"/>
          <p14:tracePt t="74260" x="8234363" y="4184650"/>
          <p14:tracePt t="74269" x="8234363" y="4141788"/>
          <p14:tracePt t="74277" x="8234363" y="4113213"/>
          <p14:tracePt t="74285" x="8234363" y="4070350"/>
          <p14:tracePt t="74293" x="8248650" y="4057650"/>
          <p14:tracePt t="74302" x="8261350" y="4029075"/>
          <p14:tracePt t="74310" x="8275638" y="4014788"/>
          <p14:tracePt t="74318" x="8289925" y="4000500"/>
          <p14:tracePt t="74326" x="8318500" y="3986213"/>
          <p14:tracePt t="74334" x="8332788" y="3971925"/>
          <p14:tracePt t="74342" x="8361363" y="3957638"/>
          <p14:tracePt t="74351" x="8382000" y="3957638"/>
          <p14:tracePt t="74359" x="8396288" y="3943350"/>
          <p14:tracePt t="74367" x="8439150" y="3943350"/>
          <p14:tracePt t="74375" x="8466138" y="3943350"/>
          <p14:tracePt t="74384" x="8509000" y="3930650"/>
          <p14:tracePt t="74392" x="8551863" y="3930650"/>
          <p14:tracePt t="74400" x="8566150" y="3930650"/>
          <p14:tracePt t="74408" x="8593138" y="3930650"/>
          <p14:tracePt t="74416" x="8621713" y="3916363"/>
          <p14:tracePt t="74425" x="8664575" y="3916363"/>
          <p14:tracePt t="74433" x="8678863" y="3916363"/>
          <p14:tracePt t="74441" x="8699500" y="3916363"/>
          <p14:tracePt t="74449" x="8728075" y="3916363"/>
          <p14:tracePt t="74458" x="8742363" y="3916363"/>
          <p14:tracePt t="74474" x="8756650" y="3916363"/>
          <p14:tracePt t="74490" x="8769350" y="3916363"/>
          <p14:tracePt t="74523" x="8769350" y="3930650"/>
          <p14:tracePt t="74540" x="8769350" y="3943350"/>
          <p14:tracePt t="74548" x="8756650" y="3957638"/>
          <p14:tracePt t="74556" x="8742363" y="3986213"/>
          <p14:tracePt t="74564" x="8728075" y="4014788"/>
          <p14:tracePt t="74573" x="8699500" y="4029075"/>
          <p14:tracePt t="74581" x="8678863" y="4057650"/>
          <p14:tracePt t="74589" x="8664575" y="4057650"/>
          <p14:tracePt t="74597" x="8607425" y="4098925"/>
          <p14:tracePt t="74605" x="8578850" y="4113213"/>
          <p14:tracePt t="74614" x="8537575" y="4127500"/>
          <p14:tracePt t="74622" x="8494713" y="4127500"/>
          <p14:tracePt t="74630" x="8451850" y="4141788"/>
          <p14:tracePt t="74638" x="8439150" y="4156075"/>
          <p14:tracePt t="74646" x="8396288" y="4156075"/>
          <p14:tracePt t="74655" x="8361363" y="4156075"/>
          <p14:tracePt t="74663" x="8318500" y="4156075"/>
          <p14:tracePt t="74671" x="8261350" y="4156075"/>
          <p14:tracePt t="74679" x="8220075" y="4156075"/>
          <p14:tracePt t="74688" x="8205788" y="4156075"/>
          <p14:tracePt t="74696" x="8134350" y="4156075"/>
          <p14:tracePt t="74704" x="8093075" y="4141788"/>
          <p14:tracePt t="74712" x="8070850" y="4113213"/>
          <p14:tracePt t="74721" x="8029575" y="4084638"/>
          <p14:tracePt t="74729" x="8001000" y="4057650"/>
          <p14:tracePt t="74737" x="7972425" y="4029075"/>
          <p14:tracePt t="74745" x="7943850" y="3971925"/>
          <p14:tracePt t="74754" x="7916863" y="3943350"/>
          <p14:tracePt t="74762" x="7902575" y="3894138"/>
          <p14:tracePt t="74771" x="7888288" y="3852863"/>
          <p14:tracePt t="74779" x="7874000" y="3795713"/>
          <p14:tracePt t="74787" x="7874000" y="3740150"/>
          <p14:tracePt t="74795" x="7874000" y="3697288"/>
          <p14:tracePt t="74803" x="7874000" y="3654425"/>
          <p14:tracePt t="74811" x="7874000" y="3598863"/>
          <p14:tracePt t="74819" x="7874000" y="3562350"/>
          <p14:tracePt t="74827" x="7874000" y="3549650"/>
          <p14:tracePt t="74836" x="7888288" y="3506788"/>
          <p14:tracePt t="74844" x="7916863" y="3478213"/>
          <p14:tracePt t="74852" x="7943850" y="3449638"/>
          <p14:tracePt t="74860" x="7972425" y="3422650"/>
          <p14:tracePt t="74868" x="8015288" y="3408363"/>
          <p14:tracePt t="74877" x="8043863" y="3379788"/>
          <p14:tracePt t="74885" x="8078788" y="3365500"/>
          <p14:tracePt t="74893" x="8121650" y="3351213"/>
          <p14:tracePt t="74901" x="8162925" y="3336925"/>
          <p14:tracePt t="74909" x="8220075" y="3322638"/>
          <p14:tracePt t="74918" x="8261350" y="3308350"/>
          <p14:tracePt t="74926" x="8304213" y="3295650"/>
          <p14:tracePt t="74934" x="8347075" y="3281363"/>
          <p14:tracePt t="74942" x="8375650" y="3281363"/>
          <p14:tracePt t="74950" x="8439150" y="3281363"/>
          <p14:tracePt t="74959" x="8480425" y="3281363"/>
          <p14:tracePt t="74967" x="8494713" y="3281363"/>
          <p14:tracePt t="74975" x="8566150" y="3281363"/>
          <p14:tracePt t="74983" x="8578850" y="3281363"/>
          <p14:tracePt t="74991" x="8621713" y="3281363"/>
          <p14:tracePt t="75000" x="8650288" y="3281363"/>
          <p14:tracePt t="75008" x="8678863" y="3281363"/>
          <p14:tracePt t="75016" x="8699500" y="3308350"/>
          <p14:tracePt t="75024" x="8713788" y="3322638"/>
          <p14:tracePt t="75033" x="8742363" y="3336925"/>
          <p14:tracePt t="75041" x="8756650" y="3351213"/>
          <p14:tracePt t="75049" x="8783638" y="3365500"/>
          <p14:tracePt t="75057" x="8783638" y="3379788"/>
          <p14:tracePt t="75065" x="8812213" y="3408363"/>
          <p14:tracePt t="75074" x="8812213" y="3422650"/>
          <p14:tracePt t="75082" x="8826500" y="3435350"/>
          <p14:tracePt t="75090" x="8826500" y="3449638"/>
          <p14:tracePt t="75098" x="8826500" y="3478213"/>
          <p14:tracePt t="75107" x="8840788" y="3492500"/>
          <p14:tracePt t="75115" x="8840788" y="3506788"/>
          <p14:tracePt t="75123" x="8840788" y="3535363"/>
          <p14:tracePt t="75131" x="8840788" y="3562350"/>
          <p14:tracePt t="75139" x="8840788" y="3576638"/>
          <p14:tracePt t="75148" x="8840788" y="3598863"/>
          <p14:tracePt t="75156" x="8826500" y="3625850"/>
          <p14:tracePt t="75164" x="8812213" y="3640138"/>
          <p14:tracePt t="75172" x="8797925" y="3668713"/>
          <p14:tracePt t="75181" x="8783638" y="3683000"/>
          <p14:tracePt t="75189" x="8769350" y="3711575"/>
          <p14:tracePt t="75197" x="8756650" y="3725863"/>
          <p14:tracePt t="75205" x="8756650" y="3740150"/>
          <p14:tracePt t="75213" x="8742363" y="3740150"/>
          <p14:tracePt t="75222" x="8728075" y="3752850"/>
          <p14:tracePt t="75238" x="8713788" y="3752850"/>
          <p14:tracePt t="75246" x="8713788" y="3767138"/>
          <p14:tracePt t="75254" x="8699500" y="3767138"/>
          <p14:tracePt t="75271" x="8699500" y="3781425"/>
          <p14:tracePt t="75279" x="8685213" y="3781425"/>
          <p14:tracePt t="75296" x="8678863" y="3781425"/>
          <p14:tracePt t="75312" x="8664575" y="3781425"/>
          <p14:tracePt t="75320" x="8650288" y="3781425"/>
          <p14:tracePt t="75329" x="8636000" y="3781425"/>
          <p14:tracePt t="75337" x="8621713" y="3781425"/>
          <p14:tracePt t="75345" x="8578850" y="3781425"/>
          <p14:tracePt t="75354" x="8551863" y="3781425"/>
          <p14:tracePt t="75362" x="8523288" y="3781425"/>
          <p14:tracePt t="75370" x="8480425" y="3781425"/>
          <p14:tracePt t="75378" x="8439150" y="3781425"/>
          <p14:tracePt t="75387" x="8396288" y="3767138"/>
          <p14:tracePt t="75394" x="8382000" y="3752850"/>
          <p14:tracePt t="75402" x="8347075" y="3740150"/>
          <p14:tracePt t="75411" x="8289925" y="3725863"/>
          <p14:tracePt t="75419" x="8261350" y="3711575"/>
          <p14:tracePt t="75427" x="8234363" y="3711575"/>
          <p14:tracePt t="75435" x="8205788" y="3683000"/>
          <p14:tracePt t="75443" x="8177213" y="3668713"/>
          <p14:tracePt t="75452" x="8148638" y="3640138"/>
          <p14:tracePt t="75460" x="8134350" y="3625850"/>
          <p14:tracePt t="75468" x="8107363" y="3598863"/>
          <p14:tracePt t="75476" x="8093075" y="3584575"/>
          <p14:tracePt t="75485" x="8093075" y="3562350"/>
          <p14:tracePt t="75493" x="8078788" y="3549650"/>
          <p14:tracePt t="75501" x="8078788" y="3521075"/>
          <p14:tracePt t="75509" x="8078788" y="3492500"/>
          <p14:tracePt t="75517" x="8078788" y="3478213"/>
          <p14:tracePt t="75526" x="8078788" y="3449638"/>
          <p14:tracePt t="75534" x="8078788" y="3435350"/>
          <p14:tracePt t="75542" x="8078788" y="3422650"/>
          <p14:tracePt t="75550" x="8093075" y="3408363"/>
          <p14:tracePt t="75558" x="8107363" y="3379788"/>
          <p14:tracePt t="75567" x="8121650" y="3365500"/>
          <p14:tracePt t="75575" x="8134350" y="3365500"/>
          <p14:tracePt t="75583" x="8134350" y="3351213"/>
          <p14:tracePt t="75591" x="8162925" y="3351213"/>
          <p14:tracePt t="75599" x="8177213" y="3322638"/>
          <p14:tracePt t="75608" x="8191500" y="3322638"/>
          <p14:tracePt t="75616" x="8220075" y="3308350"/>
          <p14:tracePt t="75624" x="8234363" y="3295650"/>
          <p14:tracePt t="75632" x="8248650" y="3295650"/>
          <p14:tracePt t="75641" x="8261350" y="3281363"/>
          <p14:tracePt t="75649" x="8275638" y="3273425"/>
          <p14:tracePt t="75657" x="8289925" y="3259138"/>
          <p14:tracePt t="75665" x="8304213" y="3259138"/>
          <p14:tracePt t="75673" x="8318500" y="3259138"/>
          <p14:tracePt t="75682" x="8318500" y="3244850"/>
          <p14:tracePt t="75690" x="8332788" y="3244850"/>
          <p14:tracePt t="75706" x="8347075" y="3232150"/>
          <p14:tracePt t="75854" x="8347075" y="3244850"/>
          <p14:tracePt t="77785" x="8332788" y="3244850"/>
          <p14:tracePt t="77793" x="8318500" y="3244850"/>
          <p14:tracePt t="77802" x="8304213" y="3244850"/>
          <p14:tracePt t="77818" x="8289925" y="3244850"/>
          <p14:tracePt t="77826" x="8275638" y="3244850"/>
          <p14:tracePt t="77834" x="8261350" y="3244850"/>
          <p14:tracePt t="77843" x="8248650" y="3244850"/>
          <p14:tracePt t="77859" x="8234363" y="3259138"/>
          <p14:tracePt t="77867" x="8220075" y="3259138"/>
          <p14:tracePt t="77884" x="8205788" y="3259138"/>
          <p14:tracePt t="77892" x="8191500" y="3259138"/>
          <p14:tracePt t="77908" x="8177213" y="3259138"/>
          <p14:tracePt t="77933" x="8162925" y="3273425"/>
          <p14:tracePt t="77949" x="8148638" y="3273425"/>
          <p14:tracePt t="77990" x="8148638" y="3281363"/>
          <p14:tracePt t="78031" x="8148638" y="3295650"/>
          <p14:tracePt t="78073" x="8148638" y="3308350"/>
          <p14:tracePt t="78114" x="8148638" y="3322638"/>
          <p14:tracePt t="78163" x="8148638" y="3336925"/>
          <p14:tracePt t="78204" x="8148638" y="3351213"/>
          <p14:tracePt t="78237" x="8148638" y="3365500"/>
          <p14:tracePt t="78270" x="8148638" y="3379788"/>
          <p14:tracePt t="78303" x="8148638" y="3394075"/>
          <p14:tracePt t="78335" x="8148638" y="3408363"/>
          <p14:tracePt t="78360" x="8148638" y="3422650"/>
          <p14:tracePt t="78385" x="8148638" y="3435350"/>
          <p14:tracePt t="78401" x="8148638" y="3449638"/>
          <p14:tracePt t="78418" x="8148638" y="3463925"/>
          <p14:tracePt t="78434" x="8134350" y="3478213"/>
          <p14:tracePt t="78450" x="8134350" y="3492500"/>
          <p14:tracePt t="78475" x="8121650" y="3492500"/>
          <p14:tracePt t="78483" x="8121650" y="3506788"/>
          <p14:tracePt t="78500" x="8107363" y="3506788"/>
          <p14:tracePt t="78516" x="8093075" y="3506788"/>
          <p14:tracePt t="78533" x="8078788" y="3506788"/>
          <p14:tracePt t="78549" x="8070850" y="3506788"/>
          <p14:tracePt t="78566" x="8058150" y="3506788"/>
          <p14:tracePt t="78574" x="8058150" y="3492500"/>
          <p14:tracePt t="78582" x="8043863" y="3492500"/>
          <p14:tracePt t="78607" x="8029575" y="3492500"/>
          <p14:tracePt t="78631" x="8029575" y="3478213"/>
          <p14:tracePt t="78639" x="8015288" y="3478213"/>
          <p14:tracePt t="78656" x="8001000" y="3478213"/>
          <p14:tracePt t="78705" x="8001000" y="3463925"/>
          <p14:tracePt t="78746" x="8015288" y="3463925"/>
          <p14:tracePt t="78763" x="8029575" y="3463925"/>
          <p14:tracePt t="78771" x="8043863" y="3463925"/>
          <p14:tracePt t="78787" x="8058150" y="3463925"/>
          <p14:tracePt t="78796" x="8070850" y="3463925"/>
          <p14:tracePt t="78812" x="8078788" y="3463925"/>
          <p14:tracePt t="78820" x="8078788" y="3449638"/>
          <p14:tracePt t="78829" x="8093075" y="3449638"/>
          <p14:tracePt t="78845" x="8107363" y="3449638"/>
          <p14:tracePt t="78861" x="8121650" y="3449638"/>
          <p14:tracePt t="78894" x="8134350" y="3449638"/>
          <p14:tracePt t="78919" x="8148638" y="3449638"/>
          <p14:tracePt t="78927" x="8148638" y="3463925"/>
          <p14:tracePt t="78952" x="8162925" y="3463925"/>
          <p14:tracePt t="78968" x="8177213" y="3478213"/>
          <p14:tracePt t="78993" x="8191500" y="3478213"/>
          <p14:tracePt t="79001" x="8191500" y="3492500"/>
          <p14:tracePt t="79017" x="8191500" y="3506788"/>
          <p14:tracePt t="79026" x="8205788" y="3506788"/>
          <p14:tracePt t="79034" x="8205788" y="3521075"/>
          <p14:tracePt t="79042" x="8220075" y="3521075"/>
          <p14:tracePt t="79050" x="8220075" y="3535363"/>
          <p14:tracePt t="79067" x="8220075" y="3549650"/>
          <p14:tracePt t="79075" x="8234363" y="3562350"/>
          <p14:tracePt t="79083" x="8234363" y="3576638"/>
          <p14:tracePt t="79099" x="8248650" y="3584575"/>
          <p14:tracePt t="79108" x="8248650" y="3598863"/>
          <p14:tracePt t="79116" x="8248650" y="3613150"/>
          <p14:tracePt t="79132" x="8248650" y="3625850"/>
          <p14:tracePt t="79141" x="8248650" y="3640138"/>
          <p14:tracePt t="79149" x="8248650" y="3654425"/>
          <p14:tracePt t="79165" x="8248650" y="3668713"/>
          <p14:tracePt t="79174" x="8248650" y="3683000"/>
          <p14:tracePt t="79190" x="8248650" y="3697288"/>
          <p14:tracePt t="79206" x="8248650" y="3711575"/>
          <p14:tracePt t="79231" x="8248650" y="3725863"/>
          <p14:tracePt t="79264" x="8234363" y="3725863"/>
          <p14:tracePt t="79297" x="8220075" y="3725863"/>
          <p14:tracePt t="79321" x="8220075" y="3711575"/>
          <p14:tracePt t="79338" x="8205788" y="3711575"/>
          <p14:tracePt t="79346" x="8205788" y="3697288"/>
          <p14:tracePt t="79362" x="8205788" y="3683000"/>
          <p14:tracePt t="79379" x="8191500" y="3683000"/>
          <p14:tracePt t="79387" x="8191500" y="3668713"/>
          <p14:tracePt t="79412" x="8177213" y="3654425"/>
          <p14:tracePt t="79428" x="8177213" y="3640138"/>
          <p14:tracePt t="79436" x="8162925" y="3640138"/>
          <p14:tracePt t="79453" x="8162925" y="3625850"/>
          <p14:tracePt t="79469" x="8148638" y="3613150"/>
          <p14:tracePt t="79486" x="8148638" y="3598863"/>
          <p14:tracePt t="79502" x="8148638" y="3584575"/>
          <p14:tracePt t="79527" x="8148638" y="3576638"/>
          <p14:tracePt t="79551" x="8148638" y="3562350"/>
          <p14:tracePt t="79568" x="8148638" y="3549650"/>
          <p14:tracePt t="79584" x="8148638" y="3535363"/>
          <p14:tracePt t="79601" x="8148638" y="3521075"/>
          <p14:tracePt t="79634" x="8148638" y="3506788"/>
          <p14:tracePt t="79642" x="8162925" y="3506788"/>
          <p14:tracePt t="79708" x="8177213" y="3506788"/>
          <p14:tracePt t="79724" x="8177213" y="3521075"/>
          <p14:tracePt t="79740" x="8191500" y="3521075"/>
          <p14:tracePt t="79773" x="8191500" y="3535363"/>
          <p14:tracePt t="79782" x="8205788" y="3535363"/>
          <p14:tracePt t="79815" x="8220075" y="3535363"/>
          <p14:tracePt t="79839" x="8234363" y="3535363"/>
          <p14:tracePt t="79855" x="8234363" y="3549650"/>
          <p14:tracePt t="79864" x="8248650" y="3549650"/>
          <p14:tracePt t="79888" x="8261350" y="3549650"/>
          <p14:tracePt t="79913" x="8275638" y="3549650"/>
          <p14:tracePt t="79946" x="8289925" y="3549650"/>
          <p14:tracePt t="79979" x="8289925" y="3562350"/>
          <p14:tracePt t="80496" x="8275638" y="3562350"/>
          <p14:tracePt t="80505" x="8248650" y="3562350"/>
          <p14:tracePt t="80513" x="8234363" y="3576638"/>
          <p14:tracePt t="80521" x="8220075" y="3584575"/>
          <p14:tracePt t="80529" x="8205788" y="3598863"/>
          <p14:tracePt t="80538" x="8191500" y="3598863"/>
          <p14:tracePt t="80546" x="8177213" y="3613150"/>
          <p14:tracePt t="80554" x="8162925" y="3625850"/>
          <p14:tracePt t="80562" x="8148638" y="3640138"/>
          <p14:tracePt t="80571" x="8134350" y="3654425"/>
          <p14:tracePt t="80587" x="8121650" y="3668713"/>
          <p14:tracePt t="80595" x="8121650" y="3683000"/>
          <p14:tracePt t="80604" x="8107363" y="3683000"/>
          <p14:tracePt t="80612" x="8107363" y="3697288"/>
          <p14:tracePt t="80620" x="8107363" y="3711575"/>
          <p14:tracePt t="80629" x="8107363" y="3725863"/>
          <p14:tracePt t="80637" x="8107363" y="3740150"/>
          <p14:tracePt t="80645" x="8107363" y="3752850"/>
          <p14:tracePt t="80653" x="8107363" y="3767138"/>
          <p14:tracePt t="80661" x="8093075" y="3795713"/>
          <p14:tracePt t="80669" x="8093075" y="3810000"/>
          <p14:tracePt t="80677" x="8093075" y="3824288"/>
          <p14:tracePt t="80685" x="8078788" y="3838575"/>
          <p14:tracePt t="80694" x="8078788" y="3867150"/>
          <p14:tracePt t="80702" x="8078788" y="3879850"/>
          <p14:tracePt t="80710" x="8078788" y="3894138"/>
          <p14:tracePt t="80718" x="8078788" y="3902075"/>
          <p14:tracePt t="80726" x="8070850" y="3902075"/>
          <p14:tracePt t="80735" x="8070850" y="3916363"/>
          <p14:tracePt t="80743" x="8070850" y="3930650"/>
          <p14:tracePt t="80759" x="8058150" y="3943350"/>
          <p14:tracePt t="80776" x="8058150" y="3957638"/>
          <p14:tracePt t="80792" x="8043863" y="3957638"/>
          <p14:tracePt t="80817" x="8029575" y="3957638"/>
          <p14:tracePt t="80850" x="8029575" y="3943350"/>
          <p14:tracePt t="80858" x="8029575" y="3930650"/>
          <p14:tracePt t="80866" x="8029575" y="3916363"/>
          <p14:tracePt t="80875" x="8029575" y="3902075"/>
          <p14:tracePt t="80883" x="8029575" y="3879850"/>
          <p14:tracePt t="80891" x="8029575" y="3867150"/>
          <p14:tracePt t="80900" x="8029575" y="3852863"/>
          <p14:tracePt t="80908" x="8029575" y="3838575"/>
          <p14:tracePt t="80916" x="8043863" y="3824288"/>
          <p14:tracePt t="80932" x="8043863" y="3810000"/>
          <p14:tracePt t="80940" x="8043863" y="3795713"/>
          <p14:tracePt t="80997" x="8043863" y="3781425"/>
          <p14:tracePt t="81055" x="8029575" y="3781425"/>
          <p14:tracePt t="81096" x="8015288" y="3781425"/>
          <p14:tracePt t="81113" x="8015288" y="3795713"/>
          <p14:tracePt t="81129" x="8015288" y="3810000"/>
          <p14:tracePt t="81137" x="8015288" y="3824288"/>
          <p14:tracePt t="81145" x="8015288" y="3838575"/>
          <p14:tracePt t="81154" x="8015288" y="3852863"/>
          <p14:tracePt t="81170" x="8001000" y="3867150"/>
          <p14:tracePt t="81178" x="8001000" y="3879850"/>
          <p14:tracePt t="81186" x="8001000" y="3902075"/>
          <p14:tracePt t="81195" x="8001000" y="3916363"/>
          <p14:tracePt t="81203" x="7986713" y="3930650"/>
          <p14:tracePt t="81211" x="7986713" y="3943350"/>
          <p14:tracePt t="81219" x="7972425" y="3957638"/>
          <p14:tracePt t="81228" x="7972425" y="3986213"/>
          <p14:tracePt t="81236" x="7958138" y="4000500"/>
          <p14:tracePt t="81244" x="7958138" y="4014788"/>
          <p14:tracePt t="81252" x="7943850" y="4043363"/>
          <p14:tracePt t="81260" x="7943850" y="4057650"/>
          <p14:tracePt t="81269" x="7931150" y="4084638"/>
          <p14:tracePt t="81277" x="7916863" y="4098925"/>
          <p14:tracePt t="81285" x="7916863" y="4113213"/>
          <p14:tracePt t="81293" x="7902575" y="4127500"/>
          <p14:tracePt t="81302" x="7902575" y="4141788"/>
          <p14:tracePt t="81310" x="7888288" y="4156075"/>
          <p14:tracePt t="81318" x="7888288" y="4170363"/>
          <p14:tracePt t="81326" x="7874000" y="4184650"/>
          <p14:tracePt t="81334" x="7874000" y="4197350"/>
          <p14:tracePt t="81351" x="7859713" y="4205288"/>
          <p14:tracePt t="81375" x="7859713" y="4219575"/>
          <p14:tracePt t="81384" x="7859713" y="4233863"/>
          <p14:tracePt t="81392" x="7845425" y="4233863"/>
          <p14:tracePt t="81408" x="7845425" y="4248150"/>
          <p14:tracePt t="81417" x="7845425" y="4260850"/>
          <p14:tracePt t="81433" x="7845425" y="4275138"/>
          <p14:tracePt t="81441" x="7831138" y="4289425"/>
          <p14:tracePt t="81474" x="7831138" y="4303713"/>
          <p14:tracePt t="81716" x="7831138" y="4318000"/>
          <p14:tracePt t="81725" x="7831138" y="4346575"/>
          <p14:tracePt t="81733" x="7831138" y="4375150"/>
          <p14:tracePt t="81741" x="7831138" y="4402138"/>
          <p14:tracePt t="81749" x="7816850" y="4445000"/>
          <p14:tracePt t="81758" x="7816850" y="4502150"/>
          <p14:tracePt t="81766" x="7816850" y="4551363"/>
          <p14:tracePt t="81775" x="7804150" y="4621213"/>
          <p14:tracePt t="81783" x="7804150" y="4678363"/>
          <p14:tracePt t="81791" x="7789863" y="4733925"/>
          <p14:tracePt t="81799" x="7789863" y="4791075"/>
          <p14:tracePt t="81808" x="7789863" y="4819650"/>
          <p14:tracePt t="81815" x="7775575" y="4854575"/>
          <p14:tracePt t="81823" x="7775575" y="4895850"/>
          <p14:tracePt t="81831" x="7775575" y="4924425"/>
          <p14:tracePt t="81840" x="7775575" y="4953000"/>
          <p14:tracePt t="81848" x="7775575" y="4967288"/>
          <p14:tracePt t="81856" x="7775575" y="4995863"/>
          <p14:tracePt t="81864" x="7775575" y="5010150"/>
          <p14:tracePt t="81881" x="7775575" y="5022850"/>
          <p14:tracePt t="81905" x="7775575" y="5037138"/>
          <p14:tracePt t="82070" x="7789863" y="5037138"/>
          <p14:tracePt t="82152" x="7789863" y="5022850"/>
          <p14:tracePt t="82711" x="7789863" y="5037138"/>
          <p14:tracePt t="82751" x="7789863" y="5051425"/>
          <p14:tracePt t="82784" x="7789863" y="5065713"/>
          <p14:tracePt t="82809" x="7789863" y="5080000"/>
          <p14:tracePt t="82826" x="7789863" y="5094288"/>
          <p14:tracePt t="82834" x="7775575" y="5094288"/>
          <p14:tracePt t="82842" x="7775575" y="5108575"/>
          <p14:tracePt t="82867" x="7775575" y="5122863"/>
          <p14:tracePt t="82875" x="7775575" y="5137150"/>
          <p14:tracePt t="82891" x="7775575" y="5143500"/>
          <p14:tracePt t="82900" x="7775575" y="5157788"/>
          <p14:tracePt t="82908" x="7767638" y="5157788"/>
          <p14:tracePt t="82916" x="7767638" y="5172075"/>
          <p14:tracePt t="82932" x="7767638" y="5186363"/>
          <p14:tracePt t="82941" x="7767638" y="5200650"/>
          <p14:tracePt t="82957" x="7767638" y="5213350"/>
          <p14:tracePt t="82973" x="7767638" y="5227638"/>
          <p14:tracePt t="82998" x="7767638" y="5241925"/>
          <p14:tracePt t="83023" x="7767638" y="5256213"/>
          <p14:tracePt t="83425" x="7767638" y="5270500"/>
          <p14:tracePt t="83434" x="7767638" y="5284788"/>
          <p14:tracePt t="83442" x="7767638" y="5299075"/>
          <p14:tracePt t="83450" x="7767638" y="5327650"/>
          <p14:tracePt t="83458" x="7767638" y="5340350"/>
          <p14:tracePt t="83466" x="7767638" y="5354638"/>
          <p14:tracePt t="83475" x="7767638" y="5368925"/>
          <p14:tracePt t="83483" x="7767638" y="5383213"/>
          <p14:tracePt t="83491" x="7753350" y="5397500"/>
          <p14:tracePt t="83499" x="7753350" y="5411788"/>
          <p14:tracePt t="83507" x="7753350" y="5426075"/>
          <p14:tracePt t="83524" x="7753350" y="5440363"/>
          <p14:tracePt t="83532" x="7740650" y="5440363"/>
          <p14:tracePt t="83540" x="7740650" y="5454650"/>
          <p14:tracePt t="83573" x="7740650" y="5461000"/>
          <p14:tracePt t="83590" x="7726363" y="5461000"/>
          <p14:tracePt t="83647" x="7726363" y="5475288"/>
          <p14:tracePt t="83836" x="7740650" y="5475288"/>
          <p14:tracePt t="83852" x="7753350" y="5475288"/>
          <p14:tracePt t="83869" x="7767638" y="5475288"/>
          <p14:tracePt t="83877" x="7775575" y="5475288"/>
          <p14:tracePt t="83885" x="7789863" y="5475288"/>
          <p14:tracePt t="83894" x="7804150" y="5475288"/>
          <p14:tracePt t="83902" x="7816850" y="5475288"/>
          <p14:tracePt t="83918" x="7831138" y="5475288"/>
          <p14:tracePt t="83927" x="7845425" y="5475288"/>
          <p14:tracePt t="83935" x="7859713" y="5475288"/>
          <p14:tracePt t="83951" x="7874000" y="5475288"/>
          <p14:tracePt t="83968" x="7888288" y="5475288"/>
          <p14:tracePt t="84000" x="7888288" y="5461000"/>
          <p14:tracePt t="84009" x="7888288" y="5454650"/>
          <p14:tracePt t="84025" x="7888288" y="5440363"/>
          <p14:tracePt t="84033" x="7888288" y="5426075"/>
          <p14:tracePt t="84042" x="7888288" y="5411788"/>
          <p14:tracePt t="84050" x="7874000" y="5411788"/>
          <p14:tracePt t="84058" x="7859713" y="5411788"/>
          <p14:tracePt t="84066" x="7845425" y="5397500"/>
          <p14:tracePt t="84075" x="7831138" y="5397500"/>
          <p14:tracePt t="84083" x="7816850" y="5397500"/>
          <p14:tracePt t="84091" x="7804150" y="5397500"/>
          <p14:tracePt t="84099" x="7775575" y="5397500"/>
          <p14:tracePt t="84107" x="7767638" y="5397500"/>
          <p14:tracePt t="84116" x="7753350" y="5397500"/>
          <p14:tracePt t="84124" x="7740650" y="5397500"/>
          <p14:tracePt t="84132" x="7726363" y="5397500"/>
          <p14:tracePt t="84140" x="7712075" y="5411788"/>
          <p14:tracePt t="84157" x="7712075" y="5426075"/>
          <p14:tracePt t="84165" x="7712075" y="5440363"/>
          <p14:tracePt t="84181" x="7712075" y="5454650"/>
          <p14:tracePt t="84190" x="7712075" y="5461000"/>
          <p14:tracePt t="84206" x="7726363" y="5461000"/>
          <p14:tracePt t="84222" x="7740650" y="5475288"/>
          <p14:tracePt t="84231" x="7753350" y="5475288"/>
          <p14:tracePt t="84239" x="7767638" y="5475288"/>
          <p14:tracePt t="84247" x="7775575" y="5475288"/>
          <p14:tracePt t="84255" x="7789863" y="5475288"/>
          <p14:tracePt t="84264" x="7804150" y="5475288"/>
          <p14:tracePt t="84280" x="7816850" y="5475288"/>
          <p14:tracePt t="84288" x="7816850" y="5461000"/>
          <p14:tracePt t="84296" x="7831138" y="5454650"/>
          <p14:tracePt t="84313" x="7831138" y="5440363"/>
          <p14:tracePt t="84329" x="7831138" y="5426075"/>
          <p14:tracePt t="84354" x="7831138" y="5411788"/>
          <p14:tracePt t="84387" x="7816850" y="5411788"/>
          <p14:tracePt t="84403" x="7816850" y="5426075"/>
          <p14:tracePt t="84412" x="7816850" y="5440363"/>
          <p14:tracePt t="84420" x="7816850" y="5454650"/>
          <p14:tracePt t="84429" x="7816850" y="5461000"/>
          <p14:tracePt t="84437" x="7816850" y="5475288"/>
          <p14:tracePt t="84452" x="7816850" y="5489575"/>
          <p14:tracePt t="84461" x="7816850" y="5503863"/>
          <p14:tracePt t="84469" x="7831138" y="5518150"/>
          <p14:tracePt t="84485" x="7845425" y="5530850"/>
          <p14:tracePt t="84502" x="7859713" y="5530850"/>
          <p14:tracePt t="84510" x="7859713" y="5545138"/>
          <p14:tracePt t="84526" x="7874000" y="5545138"/>
          <p14:tracePt t="84551" x="7888288" y="5545138"/>
          <p14:tracePt t="84986" x="7888288" y="5530850"/>
          <p14:tracePt t="85011" x="7902575" y="5518150"/>
          <p14:tracePt t="85036" x="7902575" y="5503863"/>
          <p14:tracePt t="85060" x="7916863" y="5503863"/>
          <p14:tracePt t="85068" x="7916863" y="5489575"/>
          <p14:tracePt t="85985" x="7931150" y="5489575"/>
          <p14:tracePt t="86001" x="7943850" y="5489575"/>
          <p14:tracePt t="86009" x="7958138" y="5489575"/>
          <p14:tracePt t="86018" x="7972425" y="5489575"/>
          <p14:tracePt t="86026" x="7986713" y="5489575"/>
          <p14:tracePt t="86034" x="8001000" y="5489575"/>
          <p14:tracePt t="86042" x="8001000" y="5475288"/>
          <p14:tracePt t="86051" x="8015288" y="5475288"/>
          <p14:tracePt t="86059" x="8029575" y="5475288"/>
          <p14:tracePt t="86075" x="8043863" y="5475288"/>
          <p14:tracePt t="86092" x="8058150" y="5475288"/>
          <p14:tracePt t="86116" x="8070850" y="5475288"/>
          <p14:tracePt t="86141" x="8078788" y="5475288"/>
          <p14:tracePt t="86174" x="8093075" y="5475288"/>
          <p14:tracePt t="86206" x="8107363" y="5475288"/>
          <p14:tracePt t="86223" x="8121650" y="5475288"/>
          <p14:tracePt t="86248" x="8134350" y="5475288"/>
          <p14:tracePt t="86272" x="8148638" y="5475288"/>
          <p14:tracePt t="86297" x="8162925" y="5475288"/>
          <p14:tracePt t="86330" x="8177213" y="5475288"/>
          <p14:tracePt t="86363" x="8191500" y="5475288"/>
          <p14:tracePt t="86404" x="8205788" y="5475288"/>
          <p14:tracePt t="86437" x="8220075" y="5475288"/>
          <p14:tracePt t="86461" x="8234363" y="5475288"/>
          <p14:tracePt t="86478" x="8248650" y="5475288"/>
          <p14:tracePt t="86502" x="8261350" y="5475288"/>
          <p14:tracePt t="86511" x="8275638" y="5475288"/>
          <p14:tracePt t="86535" x="8289925" y="5475288"/>
          <p14:tracePt t="86568" x="8304213" y="5475288"/>
          <p14:tracePt t="86601" x="8318500" y="5475288"/>
          <p14:tracePt t="86609" x="8318500" y="5489575"/>
          <p14:tracePt t="86667" x="8332788" y="5489575"/>
          <p14:tracePt t="86716" x="8347075" y="5489575"/>
          <p14:tracePt t="86732" x="8347075" y="5503863"/>
          <p14:tracePt t="86773" x="8361363" y="5503863"/>
          <p14:tracePt t="86905" x="8361363" y="5518150"/>
          <p14:tracePt t="87012" x="8361363" y="5530850"/>
          <p14:tracePt t="87110" x="8375650" y="5530850"/>
          <p14:tracePt t="87201" x="8382000" y="5530850"/>
          <p14:tracePt t="87324" x="8375650" y="5530850"/>
          <p14:tracePt t="87349" x="8361363" y="5530850"/>
          <p14:tracePt t="87357" x="8347075" y="5530850"/>
          <p14:tracePt t="87365" x="8332788" y="5530850"/>
          <p14:tracePt t="87382" x="8318500" y="5530850"/>
          <p14:tracePt t="87398" x="8304213" y="5530850"/>
          <p14:tracePt t="87423" x="8304213" y="5545138"/>
          <p14:tracePt t="87480" x="8318500" y="5545138"/>
          <p14:tracePt t="87488" x="8332788" y="5545138"/>
          <p14:tracePt t="87505" x="8347075" y="5545138"/>
          <p14:tracePt t="87513" x="8361363" y="5530850"/>
          <p14:tracePt t="87529" x="8375650" y="5530850"/>
          <p14:tracePt t="87538" x="8382000" y="5518150"/>
          <p14:tracePt t="87554" x="8396288" y="5503863"/>
          <p14:tracePt t="87571" x="8396288" y="5489575"/>
          <p14:tracePt t="87579" x="8410575" y="5475288"/>
          <p14:tracePt t="87587" x="8410575" y="5461000"/>
          <p14:tracePt t="87611" x="8410575" y="5454650"/>
          <p14:tracePt t="87628" x="8396288" y="5454650"/>
          <p14:tracePt t="87645" x="8382000" y="5454650"/>
          <p14:tracePt t="87654" x="8375650" y="5454650"/>
          <p14:tracePt t="87662" x="8361363" y="5461000"/>
          <p14:tracePt t="87670" x="8347075" y="5475288"/>
          <p14:tracePt t="87677" x="8347075" y="5503863"/>
          <p14:tracePt t="87686" x="8332788" y="5518150"/>
          <p14:tracePt t="87694" x="8332788" y="5530850"/>
          <p14:tracePt t="87710" x="8332788" y="5545138"/>
          <p14:tracePt t="87743" x="8347075" y="5545138"/>
          <p14:tracePt t="87760" x="8361363" y="5545138"/>
          <p14:tracePt t="87768" x="8375650" y="5545138"/>
          <p14:tracePt t="87776" x="8382000" y="5545138"/>
          <p14:tracePt t="87792" x="8396288" y="5545138"/>
          <p14:tracePt t="87809" x="8410575" y="5545138"/>
          <p14:tracePt t="88039" x="8439150" y="5545138"/>
          <p14:tracePt t="88047" x="8480425" y="5545138"/>
          <p14:tracePt t="88055" x="8523288" y="5545138"/>
          <p14:tracePt t="88064" x="8578850" y="5545138"/>
          <p14:tracePt t="88072" x="8678863" y="5545138"/>
          <p14:tracePt t="88080" x="8769350" y="5545138"/>
          <p14:tracePt t="88088" x="8855075" y="5545138"/>
          <p14:tracePt t="88096" x="8939213" y="5545138"/>
          <p14:tracePt t="88105" x="9031288" y="5545138"/>
          <p14:tracePt t="88113" x="9115425" y="5530850"/>
          <p14:tracePt t="88121" x="9186863" y="5530850"/>
          <p14:tracePt t="88129" x="9271000" y="5518150"/>
          <p14:tracePt t="88137" x="9320213" y="5503863"/>
          <p14:tracePt t="88146" x="9391650" y="5489575"/>
          <p14:tracePt t="88154" x="9432925" y="5475288"/>
          <p14:tracePt t="88162" x="9490075" y="5454650"/>
          <p14:tracePt t="88170" x="9504363" y="5454650"/>
          <p14:tracePt t="88179" x="9545638" y="5426075"/>
          <p14:tracePt t="88187" x="9588500" y="5411788"/>
          <p14:tracePt t="88196" x="9602788" y="5397500"/>
          <p14:tracePt t="88204" x="9623425" y="5397500"/>
          <p14:tracePt t="88212" x="9652000" y="5383213"/>
          <p14:tracePt t="88220" x="9666288" y="5368925"/>
          <p14:tracePt t="88229" x="9666288" y="5354638"/>
          <p14:tracePt t="88237" x="9666288" y="5340350"/>
          <p14:tracePt t="88245" x="9680575" y="5327650"/>
          <p14:tracePt t="88253" x="9680575" y="5313363"/>
          <p14:tracePt t="88269" x="9680575" y="5299075"/>
          <p14:tracePt t="88277" x="9666288" y="5284788"/>
          <p14:tracePt t="88285" x="9652000" y="5284788"/>
          <p14:tracePt t="88294" x="9623425" y="5284788"/>
          <p14:tracePt t="88302" x="9602788" y="5284788"/>
          <p14:tracePt t="88310" x="9574213" y="5284788"/>
          <p14:tracePt t="88318" x="9559925" y="5284788"/>
          <p14:tracePt t="88326" x="9531350" y="5299075"/>
          <p14:tracePt t="88335" x="9518650" y="5327650"/>
          <p14:tracePt t="88343" x="9504363" y="5340350"/>
          <p14:tracePt t="88351" x="9504363" y="5368925"/>
          <p14:tracePt t="88359" x="9490075" y="5383213"/>
          <p14:tracePt t="88368" x="9490075" y="5411788"/>
          <p14:tracePt t="88376" x="9490075" y="5426075"/>
          <p14:tracePt t="88384" x="9490075" y="5440363"/>
          <p14:tracePt t="88392" x="9490075" y="5454650"/>
          <p14:tracePt t="88408" x="9504363" y="5454650"/>
          <p14:tracePt t="88417" x="9518650" y="5461000"/>
          <p14:tracePt t="88425" x="9531350" y="5461000"/>
          <p14:tracePt t="88433" x="9545638" y="5461000"/>
          <p14:tracePt t="88442" x="9559925" y="5461000"/>
          <p14:tracePt t="88450" x="9574213" y="5461000"/>
          <p14:tracePt t="88458" x="9588500" y="5461000"/>
          <p14:tracePt t="88466" x="9602788" y="5461000"/>
          <p14:tracePt t="88474" x="9609138" y="5461000"/>
          <p14:tracePt t="88482" x="9609138" y="5454650"/>
          <p14:tracePt t="88491" x="9623425" y="5454650"/>
          <p14:tracePt t="88499" x="9623425" y="5440363"/>
          <p14:tracePt t="88507" x="9637713" y="5440363"/>
          <p14:tracePt t="88523" x="9637713" y="5426075"/>
          <p14:tracePt t="88573" x="9637713" y="5411788"/>
          <p14:tracePt t="88811" x="9652000" y="5411788"/>
          <p14:tracePt t="88819" x="9694863" y="5411788"/>
          <p14:tracePt t="88828" x="9736138" y="5411788"/>
          <p14:tracePt t="88837" x="9779000" y="5411788"/>
          <p14:tracePt t="88844" x="9821863" y="5411788"/>
          <p14:tracePt t="88852" x="9863138" y="5411788"/>
          <p14:tracePt t="88860" x="9906000" y="5411788"/>
          <p14:tracePt t="88869" x="9955213" y="5411788"/>
          <p14:tracePt t="88877" x="9998075" y="5411788"/>
          <p14:tracePt t="88885" x="10039350" y="5411788"/>
          <p14:tracePt t="88893" x="10096500" y="5411788"/>
          <p14:tracePt t="88901" x="10139363" y="5411788"/>
          <p14:tracePt t="88910" x="10166350" y="5411788"/>
          <p14:tracePt t="88918" x="10194925" y="5411788"/>
          <p14:tracePt t="88926" x="10209213" y="5397500"/>
          <p14:tracePt t="88934" x="10229850" y="5397500"/>
          <p14:tracePt t="88942" x="10244138" y="5383213"/>
          <p14:tracePt t="88959" x="10258425" y="5368925"/>
          <p14:tracePt t="88975" x="10258425" y="5354638"/>
          <p14:tracePt t="89000" x="10258425" y="5340350"/>
          <p14:tracePt t="89041" x="10244138" y="5340350"/>
          <p14:tracePt t="89058" x="10229850" y="5340350"/>
          <p14:tracePt t="89074" x="10217150" y="5340350"/>
          <p14:tracePt t="89090" x="10209213" y="5340350"/>
          <p14:tracePt t="89115" x="10209213" y="5354638"/>
          <p14:tracePt t="89131" x="10194925" y="5354638"/>
          <p14:tracePt t="89148" x="10194925" y="5368925"/>
          <p14:tracePt t="89690" x="10194925" y="5383213"/>
          <p14:tracePt t="89715" x="10209213" y="5383213"/>
          <p14:tracePt t="90401" x="10194925" y="5383213"/>
          <p14:tracePt t="90409" x="10166350" y="5383213"/>
          <p14:tracePt t="90417" x="10125075" y="5383213"/>
          <p14:tracePt t="90426" x="10082213" y="5383213"/>
          <p14:tracePt t="90434" x="10039350" y="5383213"/>
          <p14:tracePt t="90442" x="9983788" y="5383213"/>
          <p14:tracePt t="90450" x="9940925" y="5383213"/>
          <p14:tracePt t="90458" x="9877425" y="5383213"/>
          <p14:tracePt t="90467" x="9836150" y="5383213"/>
          <p14:tracePt t="90475" x="9779000" y="5383213"/>
          <p14:tracePt t="90483" x="9750425" y="5383213"/>
          <p14:tracePt t="90491" x="9709150" y="5383213"/>
          <p14:tracePt t="90499" x="9666288" y="5383213"/>
          <p14:tracePt t="90508" x="9637713" y="5383213"/>
          <p14:tracePt t="90516" x="9609138" y="5383213"/>
          <p14:tracePt t="90524" x="9588500" y="5383213"/>
          <p14:tracePt t="90532" x="9559925" y="5383213"/>
          <p14:tracePt t="90540" x="9531350" y="5383213"/>
          <p14:tracePt t="90549" x="9518650" y="5383213"/>
          <p14:tracePt t="90557" x="9504363" y="5383213"/>
          <p14:tracePt t="90565" x="9475788" y="5383213"/>
          <p14:tracePt t="90573" x="9461500" y="5383213"/>
          <p14:tracePt t="90582" x="9447213" y="5383213"/>
          <p14:tracePt t="90590" x="9432925" y="5383213"/>
          <p14:tracePt t="90598" x="9418638" y="5383213"/>
          <p14:tracePt t="90606" x="9404350" y="5383213"/>
          <p14:tracePt t="90623" x="9391650" y="5383213"/>
          <p14:tracePt t="90631" x="9377363" y="5383213"/>
          <p14:tracePt t="90647" x="9363075" y="5383213"/>
          <p14:tracePt t="90664" x="9348788" y="5383213"/>
          <p14:tracePt t="90688" x="9334500" y="5383213"/>
          <p14:tracePt t="90705" x="9320213" y="5383213"/>
          <p14:tracePt t="90729" x="9305925" y="5383213"/>
          <p14:tracePt t="90738" x="9299575" y="5383213"/>
          <p14:tracePt t="90746" x="9285288" y="5383213"/>
          <p14:tracePt t="90754" x="9271000" y="5397500"/>
          <p14:tracePt t="90762" x="9242425" y="5397500"/>
          <p14:tracePt t="90771" x="9213850" y="5397500"/>
          <p14:tracePt t="90779" x="9172575" y="5397500"/>
          <p14:tracePt t="90787" x="9115425" y="5397500"/>
          <p14:tracePt t="90795" x="9074150" y="5397500"/>
          <p14:tracePt t="90804" x="9017000" y="5397500"/>
          <p14:tracePt t="90812" x="8967788" y="5397500"/>
          <p14:tracePt t="90820" x="8896350" y="5397500"/>
          <p14:tracePt t="90829" x="8855075" y="5383213"/>
          <p14:tracePt t="90837" x="8797925" y="5340350"/>
          <p14:tracePt t="90845" x="8756650" y="5313363"/>
          <p14:tracePt t="90853" x="8713788" y="5270500"/>
          <p14:tracePt t="90862" x="8685213" y="5227638"/>
          <p14:tracePt t="90870" x="8664575" y="5157788"/>
          <p14:tracePt t="90877" x="8650288" y="5108575"/>
          <p14:tracePt t="90885" x="8636000" y="5022850"/>
          <p14:tracePt t="90894" x="8636000" y="4938713"/>
          <p14:tracePt t="90902" x="8636000" y="4854575"/>
          <p14:tracePt t="90910" x="8636000" y="4762500"/>
          <p14:tracePt t="90918" x="8636000" y="4678363"/>
          <p14:tracePt t="90927" x="8650288" y="4592638"/>
          <p14:tracePt t="90935" x="8685213" y="4522788"/>
          <p14:tracePt t="90943" x="8713788" y="4473575"/>
          <p14:tracePt t="90951" x="8756650" y="4430713"/>
          <p14:tracePt t="90960" x="8812213" y="4387850"/>
          <p14:tracePt t="90968" x="8840788" y="4375150"/>
          <p14:tracePt t="90976" x="8883650" y="4360863"/>
          <p14:tracePt t="90984" x="8939213" y="4360863"/>
          <p14:tracePt t="90992" x="8988425" y="4360863"/>
          <p14:tracePt t="91001" x="9045575" y="4360863"/>
          <p14:tracePt t="91009" x="9101138" y="4360863"/>
          <p14:tracePt t="91017" x="9158288" y="4360863"/>
          <p14:tracePt t="91025" x="9213850" y="4360863"/>
          <p14:tracePt t="91033" x="9271000" y="4375150"/>
          <p14:tracePt t="91042" x="9320213" y="4387850"/>
          <p14:tracePt t="91050" x="9363075" y="4416425"/>
          <p14:tracePt t="91058" x="9404350" y="4445000"/>
          <p14:tracePt t="91066" x="9447213" y="4473575"/>
          <p14:tracePt t="91075" x="9490075" y="4502150"/>
          <p14:tracePt t="91083" x="9518650" y="4522788"/>
          <p14:tracePt t="91091" x="9531350" y="4565650"/>
          <p14:tracePt t="91099" x="9559925" y="4606925"/>
          <p14:tracePt t="91107" x="9559925" y="4664075"/>
          <p14:tracePt t="91116" x="9574213" y="4719638"/>
          <p14:tracePt t="91124" x="9574213" y="4776788"/>
          <p14:tracePt t="91132" x="9574213" y="4840288"/>
          <p14:tracePt t="91140" x="9574213" y="4910138"/>
          <p14:tracePt t="91149" x="9531350" y="4995863"/>
          <p14:tracePt t="91157" x="9490075" y="5065713"/>
          <p14:tracePt t="91165" x="9432925" y="5122863"/>
          <p14:tracePt t="91173" x="9377363" y="5186363"/>
          <p14:tracePt t="91181" x="9305925" y="5227638"/>
          <p14:tracePt t="91190" x="9256713" y="5256213"/>
          <p14:tracePt t="91198" x="9201150" y="5270500"/>
          <p14:tracePt t="91206" x="9158288" y="5284788"/>
          <p14:tracePt t="91214" x="9129713" y="5284788"/>
          <p14:tracePt t="91222" x="9086850" y="5284788"/>
          <p14:tracePt t="91231" x="9045575" y="5284788"/>
          <p14:tracePt t="91239" x="9031288" y="5284788"/>
          <p14:tracePt t="91247" x="9002713" y="5270500"/>
          <p14:tracePt t="91255" x="8988425" y="5241925"/>
          <p14:tracePt t="91264" x="8988425" y="5227638"/>
          <p14:tracePt t="91272" x="8988425" y="5200650"/>
          <p14:tracePt t="91280" x="8988425" y="5172075"/>
          <p14:tracePt t="91288" x="8988425" y="5143500"/>
          <p14:tracePt t="91296" x="8988425" y="5137150"/>
          <p14:tracePt t="91305" x="9017000" y="5094288"/>
          <p14:tracePt t="91313" x="9031288" y="5094288"/>
          <p14:tracePt t="91321" x="9074150" y="5080000"/>
          <p14:tracePt t="91329" x="9086850" y="5065713"/>
          <p14:tracePt t="91338" x="9144000" y="5065713"/>
          <p14:tracePt t="91346" x="9172575" y="5065713"/>
          <p14:tracePt t="91354" x="9213850" y="5065713"/>
          <p14:tracePt t="91362" x="9256713" y="5065713"/>
          <p14:tracePt t="91370" x="9299575" y="5065713"/>
          <p14:tracePt t="91379" x="9305925" y="5065713"/>
          <p14:tracePt t="91387" x="9348788" y="5080000"/>
          <p14:tracePt t="91396" x="9377363" y="5108575"/>
          <p14:tracePt t="91404" x="9391650" y="5122863"/>
          <p14:tracePt t="91412" x="9404350" y="5143500"/>
          <p14:tracePt t="91421" x="9418638" y="5157788"/>
          <p14:tracePt t="91429" x="9418638" y="5172075"/>
          <p14:tracePt t="91437" x="9418638" y="5186363"/>
          <p14:tracePt t="91445" x="9418638" y="5213350"/>
          <p14:tracePt t="91453" x="9418638" y="5227638"/>
          <p14:tracePt t="91461" x="9404350" y="5241925"/>
          <p14:tracePt t="91469" x="9377363" y="5256213"/>
          <p14:tracePt t="91477" x="9363075" y="5256213"/>
          <p14:tracePt t="91485" x="9348788" y="5270500"/>
          <p14:tracePt t="91494" x="9320213" y="5284788"/>
          <p14:tracePt t="91502" x="9299575" y="5299075"/>
          <p14:tracePt t="91510" x="9271000" y="5299075"/>
          <p14:tracePt t="91518" x="9256713" y="5313363"/>
          <p14:tracePt t="91526" x="9242425" y="5313363"/>
          <p14:tracePt t="91535" x="9228138" y="5313363"/>
          <p14:tracePt t="91543" x="9213850" y="5313363"/>
          <p14:tracePt t="91559" x="9201150" y="5313363"/>
          <p14:tracePt t="91617" x="9213850" y="5313363"/>
          <p14:tracePt t="91633" x="9228138" y="5313363"/>
          <p14:tracePt t="91666" x="9242425" y="5313363"/>
          <p14:tracePt t="91674" x="9242425" y="5327650"/>
          <p14:tracePt t="91691" x="9242425" y="5340350"/>
          <p14:tracePt t="91699" x="9242425" y="5354638"/>
          <p14:tracePt t="91707" x="9242425" y="5368925"/>
          <p14:tracePt t="91724" x="9228138" y="5383213"/>
          <p14:tracePt t="91732" x="9213850" y="5397500"/>
          <p14:tracePt t="91740" x="9201150" y="5411788"/>
          <p14:tracePt t="91748" x="9172575" y="5426075"/>
          <p14:tracePt t="91756" x="9144000" y="5440363"/>
          <p14:tracePt t="91765" x="9129713" y="5440363"/>
          <p14:tracePt t="91773" x="9115425" y="5454650"/>
          <p14:tracePt t="91781" x="9086850" y="5454650"/>
          <p14:tracePt t="91789" x="9074150" y="5454650"/>
          <p14:tracePt t="91797" x="9059863" y="5461000"/>
          <p14:tracePt t="91806" x="9045575" y="5461000"/>
          <p14:tracePt t="91814" x="9031288" y="5461000"/>
          <p14:tracePt t="91839" x="9017000" y="5461000"/>
          <p14:tracePt t="91847" x="9017000" y="5454650"/>
          <p14:tracePt t="91871" x="9017000" y="5440363"/>
          <p14:tracePt t="91945" x="9017000" y="5454650"/>
          <p14:tracePt t="91962" x="9017000" y="5461000"/>
          <p14:tracePt t="91970" x="9017000" y="5475288"/>
          <p14:tracePt t="91986" x="9002713" y="5489575"/>
          <p14:tracePt t="91995" x="8988425" y="5503863"/>
          <p14:tracePt t="92011" x="8982075" y="5518150"/>
          <p14:tracePt t="92020" x="8967788" y="5518150"/>
          <p14:tracePt t="92028" x="8953500" y="5530850"/>
          <p14:tracePt t="92036" x="8939213" y="5530850"/>
          <p14:tracePt t="92052" x="8924925" y="5530850"/>
          <p14:tracePt t="92060" x="8910638" y="5545138"/>
          <p14:tracePt t="92069" x="8896350" y="5545138"/>
          <p14:tracePt t="92085" x="8869363" y="5559425"/>
          <p14:tracePt t="92093" x="8840788" y="5559425"/>
          <p14:tracePt t="92102" x="8826500" y="5573713"/>
          <p14:tracePt t="92110" x="8797925" y="5588000"/>
          <p14:tracePt t="92118" x="8756650" y="5588000"/>
          <p14:tracePt t="92126" x="8713788" y="5602288"/>
          <p14:tracePt t="92134" x="8678863" y="5602288"/>
          <p14:tracePt t="92143" x="8621713" y="5616575"/>
          <p14:tracePt t="92151" x="8566150" y="5630863"/>
          <p14:tracePt t="92159" x="8509000" y="5630863"/>
          <p14:tracePt t="92167" x="8480425" y="5630863"/>
          <p14:tracePt t="92175" x="8396288" y="5630863"/>
          <p14:tracePt t="92184" x="8361363" y="5630863"/>
          <p14:tracePt t="92192" x="8318500" y="5630863"/>
          <p14:tracePt t="92200" x="8261350" y="5630863"/>
          <p14:tracePt t="92208" x="8220075" y="5630863"/>
          <p14:tracePt t="92217" x="8191500" y="5616575"/>
          <p14:tracePt t="92225" x="8134350" y="5588000"/>
          <p14:tracePt t="92233" x="8107363" y="5588000"/>
          <p14:tracePt t="92241" x="8070850" y="5559425"/>
          <p14:tracePt t="92249" x="8043863" y="5559425"/>
          <p14:tracePt t="92258" x="7986713" y="5530850"/>
          <p14:tracePt t="92266" x="7972425" y="5518150"/>
          <p14:tracePt t="92274" x="7943850" y="5503863"/>
          <p14:tracePt t="92282" x="7916863" y="5489575"/>
          <p14:tracePt t="92290" x="7902575" y="5461000"/>
          <p14:tracePt t="92299" x="7874000" y="5454650"/>
          <p14:tracePt t="92307" x="7859713" y="5440363"/>
          <p14:tracePt t="92315" x="7859713" y="5426075"/>
          <p14:tracePt t="92323" x="7845425" y="5411788"/>
          <p14:tracePt t="92332" x="7845425" y="5383213"/>
          <p14:tracePt t="92340" x="7845425" y="5368925"/>
          <p14:tracePt t="92348" x="7845425" y="5354638"/>
          <p14:tracePt t="92356" x="7845425" y="5340350"/>
          <p14:tracePt t="92365" x="7859713" y="5340350"/>
          <p14:tracePt t="92373" x="7874000" y="5327650"/>
          <p14:tracePt t="92381" x="7888288" y="5313363"/>
          <p14:tracePt t="92389" x="7902575" y="5313363"/>
          <p14:tracePt t="92397" x="7916863" y="5313363"/>
          <p14:tracePt t="92405" x="7931150" y="5299075"/>
          <p14:tracePt t="92414" x="7958138" y="5299075"/>
          <p14:tracePt t="92422" x="7972425" y="5284788"/>
          <p14:tracePt t="92430" x="7986713" y="5284788"/>
          <p14:tracePt t="92438" x="8015288" y="5284788"/>
          <p14:tracePt t="92447" x="8029575" y="5270500"/>
          <p14:tracePt t="92455" x="8043863" y="5270500"/>
          <p14:tracePt t="92463" x="8070850" y="5256213"/>
          <p14:tracePt t="92471" x="8093075" y="5256213"/>
          <p14:tracePt t="92480" x="8107363" y="5256213"/>
          <p14:tracePt t="92488" x="8121650" y="5256213"/>
          <p14:tracePt t="92496" x="8148638" y="5256213"/>
          <p14:tracePt t="92504" x="8162925" y="5256213"/>
          <p14:tracePt t="92512" x="8177213" y="5256213"/>
          <p14:tracePt t="92529" x="8191500" y="5256213"/>
          <p14:tracePt t="92537" x="8205788" y="5256213"/>
          <p14:tracePt t="92545" x="8220075" y="5256213"/>
          <p14:tracePt t="92562" x="8220075" y="5270500"/>
          <p14:tracePt t="92571" x="8234363" y="5284788"/>
          <p14:tracePt t="92586" x="8234363" y="5299075"/>
          <p14:tracePt t="92595" x="8248650" y="5313363"/>
          <p14:tracePt t="92611" x="8248650" y="5327650"/>
          <p14:tracePt t="92620" x="8248650" y="5340350"/>
          <p14:tracePt t="92627" x="8248650" y="5354638"/>
          <p14:tracePt t="92636" x="8248650" y="5368925"/>
          <p14:tracePt t="92644" x="8248650" y="5383213"/>
          <p14:tracePt t="92660" x="8248650" y="5397500"/>
          <p14:tracePt t="92669" x="8220075" y="5411788"/>
          <p14:tracePt t="92677" x="8205788" y="5426075"/>
          <p14:tracePt t="92685" x="8177213" y="5454650"/>
          <p14:tracePt t="92693" x="8148638" y="5454650"/>
          <p14:tracePt t="92702" x="8107363" y="5454650"/>
          <p14:tracePt t="92710" x="8070850" y="5461000"/>
          <p14:tracePt t="92718" x="8029575" y="5461000"/>
          <p14:tracePt t="92726" x="7986713" y="5461000"/>
          <p14:tracePt t="92734" x="7943850" y="5461000"/>
          <p14:tracePt t="92743" x="7902575" y="5461000"/>
          <p14:tracePt t="92751" x="7845425" y="5461000"/>
          <p14:tracePt t="92759" x="7816850" y="5454650"/>
          <p14:tracePt t="92767" x="7740650" y="5440363"/>
          <p14:tracePt t="92775" x="7726363" y="5440363"/>
          <p14:tracePt t="92784" x="7683500" y="5426075"/>
          <p14:tracePt t="92792" x="7640638" y="5411788"/>
          <p14:tracePt t="92800" x="7613650" y="5397500"/>
          <p14:tracePt t="92808" x="7585075" y="5397500"/>
          <p14:tracePt t="92817" x="7570788" y="5383213"/>
          <p14:tracePt t="92825" x="7556500" y="5383213"/>
          <p14:tracePt t="92833" x="7542213" y="5368925"/>
          <p14:tracePt t="92899" x="7556500" y="5368925"/>
          <p14:tracePt t="92915" x="7570788" y="5368925"/>
          <p14:tracePt t="92923" x="7585075" y="5368925"/>
          <p14:tracePt t="92931" x="7599363" y="5368925"/>
          <p14:tracePt t="92940" x="7613650" y="5368925"/>
          <p14:tracePt t="92948" x="7626350" y="5368925"/>
          <p14:tracePt t="92956" x="7626350" y="5354638"/>
          <p14:tracePt t="92964" x="7654925" y="5354638"/>
          <p14:tracePt t="92973" x="7669213" y="5354638"/>
          <p14:tracePt t="92981" x="7697788" y="5354638"/>
          <p14:tracePt t="92989" x="7712075" y="5354638"/>
          <p14:tracePt t="92997" x="7726363" y="5354638"/>
          <p14:tracePt t="93005" x="7740650" y="5354638"/>
          <p14:tracePt t="93014" x="7767638" y="5354638"/>
          <p14:tracePt t="93022" x="7775575" y="5354638"/>
          <p14:tracePt t="93030" x="7789863" y="5354638"/>
          <p14:tracePt t="93038" x="7804150" y="5354638"/>
          <p14:tracePt t="93055" x="7816850" y="5354638"/>
          <p14:tracePt t="93071" x="7831138" y="5354638"/>
          <p14:tracePt t="93104" x="7845425" y="5354638"/>
          <p14:tracePt t="93137" x="7845425" y="5368925"/>
          <p14:tracePt t="93194" x="7845425" y="5383213"/>
          <p14:tracePt t="93235" x="7831138" y="5383213"/>
          <p14:tracePt t="93276" x="7831138" y="5397500"/>
          <p14:tracePt t="93621" x="7831138" y="5411788"/>
          <p14:tracePt t="93695" x="7831138" y="5426075"/>
          <p14:tracePt t="93769" x="7816850" y="5426075"/>
          <p14:tracePt t="93950" x="7804150" y="5426075"/>
          <p14:tracePt t="93999" x="7789863" y="5426075"/>
          <p14:tracePt t="94049" x="7775575" y="5426075"/>
          <p14:tracePt t="94082" x="7767638" y="5426075"/>
          <p14:tracePt t="94114" x="7753350" y="5426075"/>
          <p14:tracePt t="94172" x="7740650" y="5426075"/>
          <p14:tracePt t="94188" x="7726363" y="5426075"/>
          <p14:tracePt t="94205" x="7712075" y="5440363"/>
          <p14:tracePt t="94222" x="7697788" y="5440363"/>
          <p14:tracePt t="94230" x="7683500" y="5440363"/>
          <p14:tracePt t="94238" x="7654925" y="5440363"/>
          <p14:tracePt t="94246" x="7654925" y="5454650"/>
          <p14:tracePt t="94254" x="7626350" y="5454650"/>
          <p14:tracePt t="94263" x="7613650" y="5454650"/>
          <p14:tracePt t="94271" x="7599363" y="5454650"/>
          <p14:tracePt t="94279" x="7585075" y="5454650"/>
          <p14:tracePt t="94287" x="7570788" y="5454650"/>
          <p14:tracePt t="94295" x="7556500" y="5454650"/>
          <p14:tracePt t="94304" x="7542213" y="5454650"/>
          <p14:tracePt t="94312" x="7527925" y="5454650"/>
          <p14:tracePt t="94320" x="7513638" y="5454650"/>
          <p14:tracePt t="94336" x="7499350" y="5454650"/>
          <p14:tracePt t="94353" x="7486650" y="5454650"/>
          <p14:tracePt t="94386" x="7486650" y="5440363"/>
          <p14:tracePt t="94410" x="7486650" y="5426075"/>
          <p14:tracePt t="94435" x="7499350" y="5411788"/>
          <p14:tracePt t="94443" x="7513638" y="5411788"/>
          <p14:tracePt t="94451" x="7513638" y="5397500"/>
          <p14:tracePt t="94460" x="7527925" y="5397500"/>
          <p14:tracePt t="94468" x="7542213" y="5397500"/>
          <p14:tracePt t="94476" x="7556500" y="5383213"/>
          <p14:tracePt t="94484" x="7570788" y="5368925"/>
          <p14:tracePt t="94493" x="7585075" y="5368925"/>
          <p14:tracePt t="94501" x="7585075" y="5354638"/>
          <p14:tracePt t="94509" x="7599363" y="5354638"/>
          <p14:tracePt t="94517" x="7613650" y="5354638"/>
          <p14:tracePt t="94525" x="7626350" y="5354638"/>
          <p14:tracePt t="94542" x="7640638" y="5340350"/>
          <p14:tracePt t="94558" x="7654925" y="5340350"/>
          <p14:tracePt t="94575" x="7669213" y="5340350"/>
          <p14:tracePt t="94591" x="7683500" y="5340350"/>
          <p14:tracePt t="94608" x="7683500" y="5354638"/>
          <p14:tracePt t="94616" x="7697788" y="5354638"/>
          <p14:tracePt t="94632" x="7697788" y="5368925"/>
          <p14:tracePt t="94649" x="7697788" y="5383213"/>
          <p14:tracePt t="94673" x="7683500" y="5383213"/>
          <p14:tracePt t="94681" x="7683500" y="5397500"/>
          <p14:tracePt t="94690" x="7669213" y="5397500"/>
          <p14:tracePt t="94698" x="7654925" y="5397500"/>
          <p14:tracePt t="94714" x="7640638" y="5397500"/>
          <p14:tracePt t="94731" x="7626350" y="5383213"/>
          <p14:tracePt t="94739" x="7626350" y="5368925"/>
          <p14:tracePt t="94747" x="7626350" y="5354638"/>
          <p14:tracePt t="94755" x="7626350" y="5340350"/>
          <p14:tracePt t="94764" x="7626350" y="5327650"/>
          <p14:tracePt t="94772" x="7626350" y="5313363"/>
          <p14:tracePt t="94780" x="7626350" y="5299075"/>
          <p14:tracePt t="94788" x="7640638" y="5299075"/>
          <p14:tracePt t="94796" x="7640638" y="5284788"/>
          <p14:tracePt t="94805" x="7654925" y="5284788"/>
          <p14:tracePt t="94813" x="7669213" y="5284788"/>
          <p14:tracePt t="94821" x="7683500" y="5284788"/>
          <p14:tracePt t="94829" x="7712075" y="5284788"/>
          <p14:tracePt t="94838" x="7726363" y="5284788"/>
          <p14:tracePt t="94846" x="7740650" y="5284788"/>
          <p14:tracePt t="94854" x="7753350" y="5284788"/>
          <p14:tracePt t="94870" x="7767638" y="5284788"/>
          <p14:tracePt t="94879" x="7775575" y="5284788"/>
          <p14:tracePt t="94887" x="7789863" y="5284788"/>
          <p14:tracePt t="94903" x="7804150" y="5299075"/>
          <p14:tracePt t="94928" x="7804150" y="5313363"/>
          <p14:tracePt t="94936" x="7816850" y="5313363"/>
          <p14:tracePt t="94953" x="7816850" y="5327650"/>
          <p14:tracePt t="94977" x="7816850" y="5340350"/>
          <p14:tracePt t="95010" x="7816850" y="5354638"/>
          <p14:tracePt t="97200" x="7804150" y="5354638"/>
          <p14:tracePt t="97208" x="7775575" y="5354638"/>
          <p14:tracePt t="97216" x="7753350" y="5354638"/>
          <p14:tracePt t="97225" x="7712075" y="5354638"/>
          <p14:tracePt t="97233" x="7669213" y="5354638"/>
          <p14:tracePt t="97241" x="7626350" y="5327650"/>
          <p14:tracePt t="97249" x="7542213" y="5299075"/>
          <p14:tracePt t="97257" x="7472363" y="5256213"/>
          <p14:tracePt t="97266" x="7394575" y="5186363"/>
          <p14:tracePt t="97274" x="7308850" y="5108575"/>
          <p14:tracePt t="97282" x="7210425" y="4981575"/>
          <p14:tracePt t="97290" x="7034213" y="4733925"/>
          <p14:tracePt t="97298" x="6921500" y="4522788"/>
          <p14:tracePt t="97307" x="6815138" y="4275138"/>
          <p14:tracePt t="97315" x="6702425" y="3986213"/>
          <p14:tracePt t="97323" x="6673850" y="3838575"/>
          <p14:tracePt t="97332" x="6604000" y="3584575"/>
          <p14:tracePt t="97340" x="6554788" y="3322638"/>
          <p14:tracePt t="97348" x="6526213" y="3062288"/>
          <p14:tracePt t="97356" x="6511925" y="2857500"/>
          <p14:tracePt t="97364" x="6511925" y="2759075"/>
          <p14:tracePt t="97372" x="6497638" y="2597150"/>
          <p14:tracePt t="97381" x="6497638" y="2455863"/>
          <p14:tracePt t="97389" x="6497638" y="2335213"/>
          <p14:tracePt t="97397" x="6497638" y="2306638"/>
          <p14:tracePt t="97405" x="6497638" y="2251075"/>
          <p14:tracePt t="97413" x="6511925" y="2193925"/>
          <p14:tracePt t="97422" x="6540500" y="2124075"/>
          <p14:tracePt t="97627" x="6540500" y="2109788"/>
          <p14:tracePt t="97635" x="6540500" y="2038350"/>
          <p14:tracePt t="97643" x="6540500" y="1947863"/>
          <p14:tracePt t="97652" x="6540500" y="1820863"/>
          <p14:tracePt t="97660" x="6540500" y="1587500"/>
          <p14:tracePt t="97668" x="6526213" y="1241425"/>
          <p14:tracePt t="97676" x="6470650" y="565150"/>
          <p14:tracePt t="97685" x="6399213" y="14288"/>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311F7E-0F36-439E-713F-0B2E138C6C1D}"/>
              </a:ext>
            </a:extLst>
          </p:cNvPr>
          <p:cNvSpPr>
            <a:spLocks noGrp="1"/>
          </p:cNvSpPr>
          <p:nvPr>
            <p:ph type="title"/>
          </p:nvPr>
        </p:nvSpPr>
        <p:spPr>
          <a:xfrm>
            <a:off x="4866968" y="914400"/>
            <a:ext cx="6627924" cy="1307592"/>
          </a:xfrm>
        </p:spPr>
        <p:txBody>
          <a:bodyPr>
            <a:normAutofit/>
          </a:bodyPr>
          <a:lstStyle/>
          <a:p>
            <a:r>
              <a:rPr lang="en-CA" dirty="0"/>
              <a:t>Conclusion</a:t>
            </a:r>
          </a:p>
        </p:txBody>
      </p:sp>
      <p:pic>
        <p:nvPicPr>
          <p:cNvPr id="5" name="Picture 4" descr="A blue and green triangle pattern&#10;&#10;AI-generated content may be incorrect.">
            <a:extLst>
              <a:ext uri="{FF2B5EF4-FFF2-40B4-BE49-F238E27FC236}">
                <a16:creationId xmlns:a16="http://schemas.microsoft.com/office/drawing/2014/main" id="{0E515F59-1C9E-7E78-DA85-D4C1D3C37F51}"/>
              </a:ext>
            </a:extLst>
          </p:cNvPr>
          <p:cNvPicPr>
            <a:picLocks noChangeAspect="1"/>
          </p:cNvPicPr>
          <p:nvPr/>
        </p:nvPicPr>
        <p:blipFill>
          <a:blip r:embed="rId5"/>
          <a:srcRect l="5295" r="53873" b="2"/>
          <a:stretch>
            <a:fillRect/>
          </a:stretch>
        </p:blipFill>
        <p:spPr>
          <a:xfrm>
            <a:off x="20" y="-17929"/>
            <a:ext cx="4866948" cy="6875929"/>
          </a:xfrm>
          <a:prstGeom prst="rect">
            <a:avLst/>
          </a:prstGeom>
        </p:spPr>
      </p:pic>
      <p:cxnSp>
        <p:nvCxnSpPr>
          <p:cNvPr id="11" name="Straight Connector 10">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E357854-AED2-2FF7-8AE4-CF1CC7BDCB6B}"/>
              </a:ext>
            </a:extLst>
          </p:cNvPr>
          <p:cNvSpPr>
            <a:spLocks noGrp="1"/>
          </p:cNvSpPr>
          <p:nvPr>
            <p:ph idx="1"/>
          </p:nvPr>
        </p:nvSpPr>
        <p:spPr>
          <a:xfrm>
            <a:off x="4866968" y="1796145"/>
            <a:ext cx="6829732" cy="4348621"/>
          </a:xfrm>
        </p:spPr>
        <p:txBody>
          <a:bodyPr>
            <a:normAutofit/>
          </a:bodyPr>
          <a:lstStyle/>
          <a:p>
            <a:pPr marL="0" indent="0">
              <a:lnSpc>
                <a:spcPct val="100000"/>
              </a:lnSpc>
              <a:buNone/>
            </a:pPr>
            <a:r>
              <a:rPr lang="en-CA" sz="1400" dirty="0"/>
              <a:t>Successes</a:t>
            </a:r>
          </a:p>
          <a:p>
            <a:pPr>
              <a:lnSpc>
                <a:spcPct val="100000"/>
              </a:lnSpc>
            </a:pPr>
            <a:r>
              <a:rPr lang="en-CA" sz="1400" dirty="0" err="1"/>
              <a:t>PixelParlance</a:t>
            </a:r>
            <a:r>
              <a:rPr lang="en-CA" sz="1400" dirty="0"/>
              <a:t> successfully improved the semantic alignment between input images and generated text.</a:t>
            </a:r>
          </a:p>
          <a:p>
            <a:pPr marL="0" indent="0">
              <a:lnSpc>
                <a:spcPct val="100000"/>
              </a:lnSpc>
              <a:buNone/>
            </a:pPr>
            <a:r>
              <a:rPr lang="en-CA" sz="1400" dirty="0"/>
              <a:t>Limitations </a:t>
            </a:r>
          </a:p>
          <a:p>
            <a:pPr>
              <a:lnSpc>
                <a:spcPct val="100000"/>
              </a:lnSpc>
            </a:pPr>
            <a:r>
              <a:rPr lang="en-CA" sz="1400" dirty="0"/>
              <a:t>Computational constraints restricted our training to a subset of the COCO dataset.</a:t>
            </a:r>
          </a:p>
          <a:p>
            <a:pPr>
              <a:lnSpc>
                <a:spcPct val="100000"/>
              </a:lnSpc>
            </a:pPr>
            <a:r>
              <a:rPr lang="en-CA" sz="1400" dirty="0"/>
              <a:t>Our grounding mechanism relies heavily on a pre-trained CLIP model.</a:t>
            </a:r>
          </a:p>
          <a:p>
            <a:pPr>
              <a:lnSpc>
                <a:spcPct val="100000"/>
              </a:lnSpc>
            </a:pPr>
            <a:r>
              <a:rPr lang="en-CA" sz="1400" dirty="0"/>
              <a:t>Our current loss function applies a scaler penalty based on a global sentence embeddings</a:t>
            </a:r>
          </a:p>
          <a:p>
            <a:pPr marL="0" indent="0">
              <a:lnSpc>
                <a:spcPct val="100000"/>
              </a:lnSpc>
              <a:buNone/>
            </a:pPr>
            <a:r>
              <a:rPr lang="en-CA" sz="1400" dirty="0"/>
              <a:t>Future Work</a:t>
            </a:r>
          </a:p>
          <a:p>
            <a:pPr>
              <a:lnSpc>
                <a:spcPct val="100000"/>
              </a:lnSpc>
            </a:pPr>
            <a:r>
              <a:rPr lang="en-CA" sz="1400" dirty="0"/>
              <a:t>Explore fine-grained token-level contrastive losses or integrate constrained beam search</a:t>
            </a:r>
          </a:p>
          <a:p>
            <a:pPr>
              <a:lnSpc>
                <a:spcPct val="100000"/>
              </a:lnSpc>
            </a:pPr>
            <a:endParaRPr lang="en-CA" sz="1400" dirty="0"/>
          </a:p>
        </p:txBody>
      </p:sp>
      <p:cxnSp>
        <p:nvCxnSpPr>
          <p:cNvPr id="13" name="Straight Connector 12">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Audio 5">
            <a:extLst>
              <a:ext uri="{FF2B5EF4-FFF2-40B4-BE49-F238E27FC236}">
                <a16:creationId xmlns:a16="http://schemas.microsoft.com/office/drawing/2014/main" id="{81328CDD-6A8E-E58F-2658-EB7275C422E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62685356"/>
      </p:ext>
    </p:extLst>
  </p:cSld>
  <p:clrMapOvr>
    <a:masterClrMapping/>
  </p:clrMapOvr>
  <mc:AlternateContent xmlns:mc="http://schemas.openxmlformats.org/markup-compatibility/2006">
    <mc:Choice xmlns:p14="http://schemas.microsoft.com/office/powerpoint/2010/main" Requires="p14">
      <p:transition spd="slow" p14:dur="2000" advTm="67573"/>
    </mc:Choice>
    <mc:Fallback>
      <p:transition spd="slow" advTm="67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986" x="8494713" y="5411788"/>
          <p14:tracePt t="2994" x="8494713" y="5383213"/>
          <p14:tracePt t="3002" x="8480425" y="5327650"/>
          <p14:tracePt t="3010" x="8480425" y="5270500"/>
          <p14:tracePt t="3019" x="8480425" y="5213350"/>
          <p14:tracePt t="3026" x="8480425" y="5157788"/>
          <p14:tracePt t="3034" x="8480425" y="5094288"/>
          <p14:tracePt t="3043" x="8480425" y="5022850"/>
          <p14:tracePt t="3051" x="8480425" y="4938713"/>
          <p14:tracePt t="3059" x="8480425" y="4868863"/>
          <p14:tracePt t="3067" x="8494713" y="4805363"/>
          <p14:tracePt t="3075" x="8509000" y="4733925"/>
          <p14:tracePt t="3084" x="8523288" y="4678363"/>
          <p14:tracePt t="3092" x="8523288" y="4606925"/>
          <p14:tracePt t="3100" x="8537575" y="4578350"/>
          <p14:tracePt t="3108" x="8537575" y="4487863"/>
          <p14:tracePt t="3116" x="8551863" y="4430713"/>
          <p14:tracePt t="3125" x="8551863" y="4387850"/>
          <p14:tracePt t="3133" x="8566150" y="4318000"/>
          <p14:tracePt t="3141" x="8566150" y="4260850"/>
          <p14:tracePt t="3149" x="8578850" y="4205288"/>
          <p14:tracePt t="3157" x="8593138" y="4156075"/>
          <p14:tracePt t="3166" x="8607425" y="4098925"/>
          <p14:tracePt t="3174" x="8607425" y="4070350"/>
          <p14:tracePt t="3182" x="8621713" y="3986213"/>
          <p14:tracePt t="3191" x="8636000" y="3971925"/>
          <p14:tracePt t="3199" x="8636000" y="3930650"/>
          <p14:tracePt t="3207" x="8650288" y="3902075"/>
          <p14:tracePt t="3216" x="8650288" y="3879850"/>
          <p14:tracePt t="3224" x="8664575" y="3879850"/>
          <p14:tracePt t="3232" x="8664575" y="3867150"/>
          <p14:tracePt t="3241" x="8678863" y="3867150"/>
          <p14:tracePt t="3486" x="8678863" y="3852863"/>
          <p14:tracePt t="3494" x="8678863" y="3838575"/>
          <p14:tracePt t="3503" x="8664575" y="3824288"/>
          <p14:tracePt t="3519" x="8650288" y="3810000"/>
          <p14:tracePt t="3527" x="8650288" y="3781425"/>
          <p14:tracePt t="3535" x="8636000" y="3767138"/>
          <p14:tracePt t="3544" x="8621713" y="3740150"/>
          <p14:tracePt t="3552" x="8621713" y="3711575"/>
          <p14:tracePt t="3560" x="8607425" y="3683000"/>
          <p14:tracePt t="3568" x="8578850" y="3640138"/>
          <p14:tracePt t="3576" x="8578850" y="3625850"/>
          <p14:tracePt t="3585" x="8566150" y="3613150"/>
          <p14:tracePt t="3593" x="8537575" y="3562350"/>
          <p14:tracePt t="3601" x="8537575" y="3549650"/>
          <p14:tracePt t="3610" x="8523288" y="3521075"/>
          <p14:tracePt t="3618" x="8509000" y="3492500"/>
          <p14:tracePt t="3626" x="8509000" y="3463925"/>
          <p14:tracePt t="3634" x="8494713" y="3435350"/>
          <p14:tracePt t="3642" x="8494713" y="3422650"/>
          <p14:tracePt t="3651" x="8480425" y="3394075"/>
          <p14:tracePt t="3659" x="8480425" y="3365500"/>
          <p14:tracePt t="3675" x="8466138" y="3336925"/>
          <p14:tracePt t="3683" x="8466138" y="3322638"/>
          <p14:tracePt t="3692" x="8466138" y="3308350"/>
          <p14:tracePt t="3700" x="8466138" y="3295650"/>
          <p14:tracePt t="3708" x="8466138" y="3281363"/>
          <p14:tracePt t="3716" x="8451850" y="3273425"/>
          <p14:tracePt t="3724" x="8451850" y="3259138"/>
          <p14:tracePt t="3741" x="8451850" y="3244850"/>
          <p14:tracePt t="3749" x="8451850" y="3232150"/>
          <p14:tracePt t="3758" x="8451850" y="3217863"/>
          <p14:tracePt t="3774" x="8451850" y="3203575"/>
          <p14:tracePt t="3791" x="8451850" y="3189288"/>
          <p14:tracePt t="3824" x="8451850" y="3175000"/>
          <p14:tracePt t="3856" x="8439150" y="3160713"/>
          <p14:tracePt t="3872" x="8439150" y="3146425"/>
          <p14:tracePt t="3881" x="8424863" y="3146425"/>
          <p14:tracePt t="3889" x="8424863" y="3132138"/>
          <p14:tracePt t="3897" x="8410575" y="3117850"/>
          <p14:tracePt t="3905" x="8410575" y="3105150"/>
          <p14:tracePt t="3913" x="8396288" y="3105150"/>
          <p14:tracePt t="3922" x="8382000" y="3076575"/>
          <p14:tracePt t="3930" x="8382000" y="3062288"/>
          <p14:tracePt t="3938" x="8375650" y="3033713"/>
          <p14:tracePt t="3946" x="8361363" y="3019425"/>
          <p14:tracePt t="3955" x="8361363" y="2990850"/>
          <p14:tracePt t="3963" x="8347075" y="2963863"/>
          <p14:tracePt t="3971" x="8347075" y="2941638"/>
          <p14:tracePt t="3979" x="8332788" y="2927350"/>
          <p14:tracePt t="3987" x="8318500" y="2900363"/>
          <p14:tracePt t="3996" x="8318500" y="2871788"/>
          <p14:tracePt t="4012" x="8318500" y="2843213"/>
          <p14:tracePt t="4020" x="8318500" y="2828925"/>
          <p14:tracePt t="4037" x="8318500" y="2814638"/>
          <p14:tracePt t="4045" x="8318500" y="2800350"/>
          <p14:tracePt t="4061" x="8318500" y="2787650"/>
          <p14:tracePt t="4078" x="8318500" y="2773363"/>
          <p14:tracePt t="4086" x="8332788" y="2773363"/>
          <p14:tracePt t="4119" x="8347075" y="2773363"/>
          <p14:tracePt t="4152" x="8361363" y="2773363"/>
          <p14:tracePt t="4176" x="8375650" y="2773363"/>
          <p14:tracePt t="4201" x="8382000" y="2773363"/>
          <p14:tracePt t="4234" x="8396288" y="2773363"/>
          <p14:tracePt t="4267" x="8396288" y="2787650"/>
          <p14:tracePt t="4291" x="8396288" y="2800350"/>
          <p14:tracePt t="25062" x="8410575" y="2800350"/>
          <p14:tracePt t="25064" x="8424863" y="2814638"/>
          <p14:tracePt t="25073" x="8451850" y="2828925"/>
          <p14:tracePt t="25079" x="8480425" y="2843213"/>
          <p14:tracePt t="25090" x="8537575" y="2886075"/>
          <p14:tracePt t="25099" x="8607425" y="2927350"/>
          <p14:tracePt t="25105" x="8678863" y="2978150"/>
          <p14:tracePt t="25112" x="8742363" y="3033713"/>
          <p14:tracePt t="25120" x="8812213" y="3076575"/>
          <p14:tracePt t="25128" x="8896350" y="3146425"/>
          <p14:tracePt t="25137" x="8967788" y="3203575"/>
          <p14:tracePt t="25145" x="9017000" y="3244850"/>
          <p14:tracePt t="25153" x="9074150" y="3281363"/>
          <p14:tracePt t="25161" x="9144000" y="3336925"/>
          <p14:tracePt t="25170" x="9158288" y="3351213"/>
          <p14:tracePt t="25178" x="9201150" y="3379788"/>
          <p14:tracePt t="25186" x="9242425" y="3408363"/>
          <p14:tracePt t="25194" x="9271000" y="3435350"/>
          <p14:tracePt t="25203" x="9299575" y="3463925"/>
          <p14:tracePt t="25211" x="9305925" y="3478213"/>
          <p14:tracePt t="25218" x="9334500" y="3492500"/>
          <p14:tracePt t="25226" x="9348788" y="3492500"/>
          <p14:tracePt t="25235" x="9363075" y="3506788"/>
          <p14:tracePt t="25243" x="9377363" y="3521075"/>
          <p14:tracePt t="25251" x="9391650" y="3535363"/>
          <p14:tracePt t="25259" x="9404350" y="3535363"/>
          <p14:tracePt t="25268" x="9418638" y="3549650"/>
          <p14:tracePt t="25276" x="9447213" y="3562350"/>
          <p14:tracePt t="25292" x="9475788" y="3576638"/>
          <p14:tracePt t="25301" x="9490075" y="3584575"/>
          <p14:tracePt t="25309" x="9504363" y="3584575"/>
          <p14:tracePt t="25317" x="9518650" y="3598863"/>
          <p14:tracePt t="25325" x="9531350" y="3598863"/>
          <p14:tracePt t="25333" x="9545638" y="3598863"/>
          <p14:tracePt t="25342" x="9559925" y="3613150"/>
          <p14:tracePt t="25350" x="9574213" y="3613150"/>
          <p14:tracePt t="25366" x="9588500" y="3613150"/>
          <p14:tracePt t="25374" x="9602788" y="3613150"/>
          <p14:tracePt t="25383" x="9609138" y="3613150"/>
          <p14:tracePt t="25391" x="9623425" y="3613150"/>
          <p14:tracePt t="25399" x="9637713" y="3613150"/>
          <p14:tracePt t="25407" x="9652000" y="3613150"/>
          <p14:tracePt t="25416" x="9666288" y="3598863"/>
          <p14:tracePt t="25424" x="9680575" y="3584575"/>
          <p14:tracePt t="25432" x="9680575" y="3576638"/>
          <p14:tracePt t="25440" x="9694863" y="3562350"/>
          <p14:tracePt t="25448" x="9694863" y="3549650"/>
          <p14:tracePt t="25457" x="9709150" y="3535363"/>
          <p14:tracePt t="25473" x="9721850" y="3521075"/>
          <p14:tracePt t="25514" x="9709150" y="3521075"/>
          <p14:tracePt t="25522" x="9694863" y="3521075"/>
          <p14:tracePt t="25539" x="9680575" y="3535363"/>
          <p14:tracePt t="25547" x="9652000" y="3549650"/>
          <p14:tracePt t="25555" x="9637713" y="3562350"/>
          <p14:tracePt t="25564" x="9623425" y="3584575"/>
          <p14:tracePt t="25580" x="9609138" y="3598863"/>
          <p14:tracePt t="25588" x="9609138" y="3613150"/>
          <p14:tracePt t="25621" x="9609138" y="3625850"/>
          <p14:tracePt t="25646" x="9623425" y="3625850"/>
          <p14:tracePt t="25654" x="9637713" y="3625850"/>
          <p14:tracePt t="25662" x="9652000" y="3625850"/>
          <p14:tracePt t="25670" x="9666288" y="3613150"/>
          <p14:tracePt t="25679" x="9680575" y="3613150"/>
          <p14:tracePt t="25695" x="9694863" y="3613150"/>
          <p14:tracePt t="25703" x="9709150" y="3613150"/>
          <p14:tracePt t="25712" x="9721850" y="3613150"/>
          <p14:tracePt t="25720" x="9736138" y="3598863"/>
          <p14:tracePt t="25729" x="9750425" y="3598863"/>
          <p14:tracePt t="25737" x="9764713" y="3598863"/>
          <p14:tracePt t="25745" x="9779000" y="3598863"/>
          <p14:tracePt t="25753" x="9807575" y="3598863"/>
          <p14:tracePt t="25770" x="9821863" y="3598863"/>
          <p14:tracePt t="25778" x="9836150" y="3598863"/>
          <p14:tracePt t="25787" x="9848850" y="3598863"/>
          <p14:tracePt t="25803" x="9863138" y="3598863"/>
          <p14:tracePt t="25835" x="9877425" y="3598863"/>
          <p14:tracePt t="25900" x="9891713" y="3598863"/>
          <p14:tracePt t="25917" x="9906000" y="3598863"/>
          <p14:tracePt t="25925" x="9912350" y="3598863"/>
          <p14:tracePt t="25933" x="9926638" y="3598863"/>
          <p14:tracePt t="25942" x="9969500" y="3598863"/>
          <p14:tracePt t="25958" x="10012363" y="3598863"/>
          <p14:tracePt t="25966" x="10053638" y="3598863"/>
          <p14:tracePt t="25974" x="10096500" y="3598863"/>
          <p14:tracePt t="25983" x="10110788" y="3598863"/>
          <p14:tracePt t="25991" x="10153650" y="3598863"/>
          <p14:tracePt t="25999" x="10180638" y="3598863"/>
          <p14:tracePt t="26007" x="10229850" y="3584575"/>
          <p14:tracePt t="26016" x="10244138" y="3576638"/>
          <p14:tracePt t="26024" x="10258425" y="3562350"/>
          <p14:tracePt t="26032" x="10287000" y="3535363"/>
          <p14:tracePt t="26040" x="10301288" y="3521075"/>
          <p14:tracePt t="26048" x="10301288" y="3506788"/>
          <p14:tracePt t="26057" x="10315575" y="3478213"/>
          <p14:tracePt t="26065" x="10315575" y="3463925"/>
          <p14:tracePt t="26073" x="10315575" y="3449638"/>
          <p14:tracePt t="26081" x="10315575" y="3435350"/>
          <p14:tracePt t="26089" x="10315575" y="3422650"/>
          <p14:tracePt t="26098" x="10301288" y="3422650"/>
          <p14:tracePt t="26106" x="10272713" y="3422650"/>
          <p14:tracePt t="26114" x="10244138" y="3422650"/>
          <p14:tracePt t="26122" x="10209213" y="3422650"/>
          <p14:tracePt t="26131" x="10166350" y="3422650"/>
          <p14:tracePt t="26139" x="10096500" y="3422650"/>
          <p14:tracePt t="26147" x="10039350" y="3449638"/>
          <p14:tracePt t="26155" x="9983788" y="3478213"/>
          <p14:tracePt t="26163" x="9955213" y="3492500"/>
          <p14:tracePt t="26172" x="9912350" y="3521075"/>
          <p14:tracePt t="26180" x="9891713" y="3535363"/>
          <p14:tracePt t="26188" x="9863138" y="3562350"/>
          <p14:tracePt t="26196" x="9848850" y="3576638"/>
          <p14:tracePt t="26205" x="9848850" y="3584575"/>
          <p14:tracePt t="26213" x="9848850" y="3598863"/>
          <p14:tracePt t="26229" x="9848850" y="3613150"/>
          <p14:tracePt t="26246" x="9848850" y="3625850"/>
          <p14:tracePt t="26270" x="9863138" y="3625850"/>
          <p14:tracePt t="26279" x="9877425" y="3625850"/>
          <p14:tracePt t="26287" x="9891713" y="3625850"/>
          <p14:tracePt t="26303" x="9906000" y="3625850"/>
          <p14:tracePt t="26320" x="9912350" y="3625850"/>
          <p14:tracePt t="26344" x="9926638" y="3625850"/>
          <p14:tracePt t="26418" x="9912350" y="3625850"/>
          <p14:tracePt t="26435" x="9906000" y="3625850"/>
          <p14:tracePt t="26443" x="9891713" y="3625850"/>
          <p14:tracePt t="26459" x="9877425" y="3625850"/>
          <p14:tracePt t="26468" x="9863138" y="3625850"/>
          <p14:tracePt t="26476" x="9848850" y="3625850"/>
          <p14:tracePt t="26484" x="9836150" y="3625850"/>
          <p14:tracePt t="26492" x="9821863" y="3640138"/>
          <p14:tracePt t="26500" x="9807575" y="3640138"/>
          <p14:tracePt t="26509" x="9793288" y="3640138"/>
          <p14:tracePt t="26517" x="9779000" y="3654425"/>
          <p14:tracePt t="26525" x="9750425" y="3654425"/>
          <p14:tracePt t="26533" x="9721850" y="3654425"/>
          <p14:tracePt t="26542" x="9694863" y="3654425"/>
          <p14:tracePt t="26550" x="9652000" y="3654425"/>
          <p14:tracePt t="26558" x="9623425" y="3654425"/>
          <p14:tracePt t="26566" x="9588500" y="3654425"/>
          <p14:tracePt t="26574" x="9559925" y="3654425"/>
          <p14:tracePt t="26583" x="9531350" y="3654425"/>
          <p14:tracePt t="26591" x="9490075" y="3654425"/>
          <p14:tracePt t="26599" x="9475788" y="3654425"/>
          <p14:tracePt t="26607" x="9447213" y="3654425"/>
          <p14:tracePt t="26615" x="9432925" y="3654425"/>
          <p14:tracePt t="26624" x="9418638" y="3654425"/>
          <p14:tracePt t="26632" x="9404350" y="3668713"/>
          <p14:tracePt t="26657" x="9391650" y="3668713"/>
          <p14:tracePt t="26665" x="9391650" y="3683000"/>
          <p14:tracePt t="26689" x="9391650" y="3697288"/>
          <p14:tracePt t="26706" x="9404350" y="3697288"/>
          <p14:tracePt t="26722" x="9418638" y="3697288"/>
          <p14:tracePt t="26739" x="9432925" y="3697288"/>
          <p14:tracePt t="26747" x="9447213" y="3697288"/>
          <p14:tracePt t="26763" x="9461500" y="3697288"/>
          <p14:tracePt t="26780" x="9475788" y="3697288"/>
          <p14:tracePt t="26796" x="9490075" y="3697288"/>
          <p14:tracePt t="27688" x="9475788" y="3697288"/>
          <p14:tracePt t="27696" x="9461500" y="3697288"/>
          <p14:tracePt t="27704" x="9432925" y="3697288"/>
          <p14:tracePt t="27721" x="9404350" y="3697288"/>
          <p14:tracePt t="27729" x="9391650" y="3697288"/>
          <p14:tracePt t="27737" x="9377363" y="3697288"/>
          <p14:tracePt t="27746" x="9363075" y="3683000"/>
          <p14:tracePt t="27754" x="9348788" y="3683000"/>
          <p14:tracePt t="27762" x="9334500" y="3683000"/>
          <p14:tracePt t="27770" x="9320213" y="3668713"/>
          <p14:tracePt t="27778" x="9305925" y="3668713"/>
          <p14:tracePt t="27787" x="9299575" y="3668713"/>
          <p14:tracePt t="27795" x="9271000" y="3668713"/>
          <p14:tracePt t="27803" x="9256713" y="3654425"/>
          <p14:tracePt t="27811" x="9242425" y="3654425"/>
          <p14:tracePt t="27819" x="9213850" y="3654425"/>
          <p14:tracePt t="27828" x="9201150" y="3654425"/>
          <p14:tracePt t="27836" x="9172575" y="3654425"/>
          <p14:tracePt t="27844" x="9158288" y="3654425"/>
          <p14:tracePt t="27852" x="9129713" y="3654425"/>
          <p14:tracePt t="27860" x="9101138" y="3654425"/>
          <p14:tracePt t="27869" x="9086850" y="3654425"/>
          <p14:tracePt t="27877" x="9059863" y="3654425"/>
          <p14:tracePt t="27885" x="9045575" y="3654425"/>
          <p14:tracePt t="27893" x="9017000" y="3654425"/>
          <p14:tracePt t="27902" x="9002713" y="3654425"/>
          <p14:tracePt t="27910" x="8982075" y="3654425"/>
          <p14:tracePt t="27918" x="8967788" y="3654425"/>
          <p14:tracePt t="27926" x="8953500" y="3640138"/>
          <p14:tracePt t="27934" x="8939213" y="3640138"/>
          <p14:tracePt t="27943" x="8924925" y="3640138"/>
          <p14:tracePt t="27951" x="8910638" y="3640138"/>
          <p14:tracePt t="27959" x="8896350" y="3640138"/>
          <p14:tracePt t="27975" x="8883650" y="3640138"/>
          <p14:tracePt t="27984" x="8869363" y="3640138"/>
          <p14:tracePt t="28000" x="8855075" y="3640138"/>
          <p14:tracePt t="28017" x="8840788" y="3654425"/>
          <p14:tracePt t="28041" x="8840788" y="3668713"/>
          <p14:tracePt t="28066" x="8840788" y="3683000"/>
          <p14:tracePt t="28091" x="8855075" y="3697288"/>
          <p14:tracePt t="28115" x="8869363" y="3697288"/>
          <p14:tracePt t="28124" x="8869363" y="3711575"/>
          <p14:tracePt t="28140" x="8883650" y="3711575"/>
          <p14:tracePt t="28164" x="8896350" y="3711575"/>
          <p14:tracePt t="28197" x="8910638" y="3711575"/>
          <p14:tracePt t="28222" x="8924925" y="3711575"/>
          <p14:tracePt t="28238" x="8939213" y="3711575"/>
          <p14:tracePt t="28271" x="8953500" y="3711575"/>
          <p14:tracePt t="28296" x="8967788" y="3711575"/>
          <p14:tracePt t="28855" x="8982075" y="3711575"/>
          <p14:tracePt t="28863" x="8988425" y="3711575"/>
          <p14:tracePt t="28871" x="9002713" y="3711575"/>
          <p14:tracePt t="28879" x="9031288" y="3711575"/>
          <p14:tracePt t="28888" x="9045575" y="3711575"/>
          <p14:tracePt t="28896" x="9059863" y="3711575"/>
          <p14:tracePt t="28904" x="9086850" y="3711575"/>
          <p14:tracePt t="28912" x="9101138" y="3711575"/>
          <p14:tracePt t="28920" x="9115425" y="3711575"/>
          <p14:tracePt t="28929" x="9144000" y="3711575"/>
          <p14:tracePt t="28937" x="9172575" y="3711575"/>
          <p14:tracePt t="28945" x="9186863" y="3711575"/>
          <p14:tracePt t="28953" x="9201150" y="3711575"/>
          <p14:tracePt t="28962" x="9228138" y="3711575"/>
          <p14:tracePt t="28970" x="9256713" y="3711575"/>
          <p14:tracePt t="28978" x="9271000" y="3711575"/>
          <p14:tracePt t="28986" x="9285288" y="3711575"/>
          <p14:tracePt t="28994" x="9305925" y="3711575"/>
          <p14:tracePt t="29003" x="9320213" y="3711575"/>
          <p14:tracePt t="29011" x="9334500" y="3711575"/>
          <p14:tracePt t="29019" x="9363075" y="3711575"/>
          <p14:tracePt t="29027" x="9377363" y="3711575"/>
          <p14:tracePt t="29036" x="9404350" y="3711575"/>
          <p14:tracePt t="29044" x="9418638" y="3711575"/>
          <p14:tracePt t="29052" x="9447213" y="3711575"/>
          <p14:tracePt t="29060" x="9461500" y="3711575"/>
          <p14:tracePt t="29068" x="9475788" y="3711575"/>
          <p14:tracePt t="29077" x="9504363" y="3711575"/>
          <p14:tracePt t="29085" x="9531350" y="3711575"/>
          <p14:tracePt t="29093" x="9545638" y="3711575"/>
          <p14:tracePt t="29101" x="9559925" y="3711575"/>
          <p14:tracePt t="29110" x="9588500" y="3711575"/>
          <p14:tracePt t="29118" x="9602788" y="3711575"/>
          <p14:tracePt t="29126" x="9609138" y="3711575"/>
          <p14:tracePt t="29134" x="9623425" y="3711575"/>
          <p14:tracePt t="29142" x="9637713" y="3711575"/>
          <p14:tracePt t="29151" x="9666288" y="3711575"/>
          <p14:tracePt t="29159" x="9680575" y="3711575"/>
          <p14:tracePt t="29175" x="9694863" y="3711575"/>
          <p14:tracePt t="29183" x="9709150" y="3711575"/>
          <p14:tracePt t="29192" x="9721850" y="3711575"/>
          <p14:tracePt t="29200" x="9736138" y="3711575"/>
          <p14:tracePt t="29216" x="9750425" y="3711575"/>
          <p14:tracePt t="29225" x="9764713" y="3711575"/>
          <p14:tracePt t="29241" x="9779000" y="3711575"/>
          <p14:tracePt t="29257" x="9793288" y="3711575"/>
          <p14:tracePt t="29282" x="9807575" y="3711575"/>
          <p14:tracePt t="29323" x="9821863" y="3711575"/>
          <p14:tracePt t="29372" x="9836150" y="3711575"/>
          <p14:tracePt t="29414" x="9848850" y="3711575"/>
          <p14:tracePt t="29446" x="9863138" y="3711575"/>
          <p14:tracePt t="29463" x="9877425" y="3711575"/>
          <p14:tracePt t="29496" x="9891713" y="3711575"/>
          <p14:tracePt t="29520" x="9906000" y="3711575"/>
          <p14:tracePt t="29553" x="9912350" y="3711575"/>
          <p14:tracePt t="29578" x="9926638" y="3711575"/>
          <p14:tracePt t="29602" x="9940925" y="3711575"/>
          <p14:tracePt t="29619" x="9955213" y="3711575"/>
          <p14:tracePt t="29635" x="9969500" y="3711575"/>
          <p14:tracePt t="29652" x="9969500" y="3725863"/>
          <p14:tracePt t="29668" x="9983788" y="3725863"/>
          <p14:tracePt t="29693" x="9998075" y="3725863"/>
          <p14:tracePt t="29709" x="10012363" y="3725863"/>
          <p14:tracePt t="29734" x="10026650" y="3725863"/>
          <p14:tracePt t="29750" x="10039350" y="3725863"/>
          <p14:tracePt t="29775" x="10053638" y="3725863"/>
          <p14:tracePt t="29792" x="10067925" y="3725863"/>
          <p14:tracePt t="29816" x="10082213" y="3725863"/>
          <p14:tracePt t="29824" x="10096500" y="3725863"/>
          <p14:tracePt t="29833" x="10096500" y="3740150"/>
          <p14:tracePt t="29849" x="10110788" y="3740150"/>
          <p14:tracePt t="29857" x="10125075" y="3740150"/>
          <p14:tracePt t="29874" x="10139363" y="3740150"/>
          <p14:tracePt t="29890" x="10153650" y="3740150"/>
          <p14:tracePt t="29923" x="10166350" y="3740150"/>
          <p14:tracePt t="29948" x="10166350" y="3752850"/>
          <p14:tracePt t="30227" x="10180638" y="3752850"/>
          <p14:tracePt t="30235" x="10194925" y="3752850"/>
          <p14:tracePt t="30243" x="10217150" y="3740150"/>
          <p14:tracePt t="30253" x="10258425" y="3725863"/>
          <p14:tracePt t="30261" x="10301288" y="3711575"/>
          <p14:tracePt t="30269" x="10356850" y="3697288"/>
          <p14:tracePt t="30276" x="10399713" y="3683000"/>
          <p14:tracePt t="30285" x="10428288" y="3668713"/>
          <p14:tracePt t="30293" x="10512425" y="3654425"/>
          <p14:tracePt t="30301" x="10547350" y="3640138"/>
          <p14:tracePt t="30309" x="10590213" y="3625850"/>
          <p14:tracePt t="30318" x="10618788" y="3613150"/>
          <p14:tracePt t="30326" x="10647363" y="3598863"/>
          <p14:tracePt t="30334" x="10674350" y="3584575"/>
          <p14:tracePt t="30342" x="10702925" y="3576638"/>
          <p14:tracePt t="30350" x="10717213" y="3562350"/>
          <p14:tracePt t="30359" x="10731500" y="3549650"/>
          <p14:tracePt t="30367" x="10731500" y="3535363"/>
          <p14:tracePt t="30375" x="10745788" y="3506788"/>
          <p14:tracePt t="30383" x="10745788" y="3492500"/>
          <p14:tracePt t="30400" x="10745788" y="3478213"/>
          <p14:tracePt t="30408" x="10745788" y="3463925"/>
          <p14:tracePt t="30416" x="10745788" y="3449638"/>
          <p14:tracePt t="30433" x="10731500" y="3449638"/>
          <p14:tracePt t="30441" x="10717213" y="3435350"/>
          <p14:tracePt t="30449" x="10702925" y="3435350"/>
          <p14:tracePt t="30457" x="10688638" y="3422650"/>
          <p14:tracePt t="30465" x="10661650" y="3422650"/>
          <p14:tracePt t="30474" x="10647363" y="3422650"/>
          <p14:tracePt t="30482" x="10618788" y="3422650"/>
          <p14:tracePt t="30490" x="10604500" y="3408363"/>
          <p14:tracePt t="30498" x="10561638" y="3394075"/>
          <p14:tracePt t="30506" x="10534650" y="3394075"/>
          <p14:tracePt t="30515" x="10498138" y="3379788"/>
          <p14:tracePt t="30523" x="10456863" y="3365500"/>
          <p14:tracePt t="30531" x="10356850" y="3336925"/>
          <p14:tracePt t="30539" x="10315575" y="3322638"/>
          <p14:tracePt t="30548" x="10229850" y="3308350"/>
          <p14:tracePt t="30556" x="10139363" y="3281363"/>
          <p14:tracePt t="30564" x="10039350" y="3259138"/>
          <p14:tracePt t="30572" x="9955213" y="3244850"/>
          <p14:tracePt t="30581" x="9848850" y="3217863"/>
          <p14:tracePt t="30589" x="9736138" y="3203575"/>
          <p14:tracePt t="30597" x="9652000" y="3189288"/>
          <p14:tracePt t="30605" x="9545638" y="3175000"/>
          <p14:tracePt t="30613" x="9447213" y="3160713"/>
          <p14:tracePt t="30621" x="9334500" y="3160713"/>
          <p14:tracePt t="30630" x="9256713" y="3160713"/>
          <p14:tracePt t="30638" x="9158288" y="3160713"/>
          <p14:tracePt t="30646" x="9074150" y="3160713"/>
          <p14:tracePt t="30654" x="8988425" y="3160713"/>
          <p14:tracePt t="30663" x="8910638" y="3160713"/>
          <p14:tracePt t="30671" x="8840788" y="3160713"/>
          <p14:tracePt t="30679" x="8783638" y="3160713"/>
          <p14:tracePt t="30687" x="8713788" y="3160713"/>
          <p14:tracePt t="30696" x="8664575" y="3175000"/>
          <p14:tracePt t="30704" x="8607425" y="3189288"/>
          <p14:tracePt t="30712" x="8551863" y="3203575"/>
          <p14:tracePt t="30720" x="8523288" y="3203575"/>
          <p14:tracePt t="30728" x="8451850" y="3217863"/>
          <p14:tracePt t="30737" x="8439150" y="3232150"/>
          <p14:tracePt t="30745" x="8396288" y="3244850"/>
          <p14:tracePt t="30753" x="8361363" y="3259138"/>
          <p14:tracePt t="30761" x="8332788" y="3273425"/>
          <p14:tracePt t="30770" x="8304213" y="3273425"/>
          <p14:tracePt t="30778" x="8275638" y="3281363"/>
          <p14:tracePt t="30786" x="8261350" y="3295650"/>
          <p14:tracePt t="30795" x="8234363" y="3308350"/>
          <p14:tracePt t="30811" x="8220075" y="3322638"/>
          <p14:tracePt t="30819" x="8205788" y="3336925"/>
          <p14:tracePt t="30828" x="8205788" y="3351213"/>
          <p14:tracePt t="30836" x="8191500" y="3351213"/>
          <p14:tracePt t="30843" x="8191500" y="3365500"/>
          <p14:tracePt t="30852" x="8191500" y="3379788"/>
          <p14:tracePt t="30860" x="8191500" y="3394075"/>
          <p14:tracePt t="30868" x="8191500" y="3408363"/>
          <p14:tracePt t="30885" x="8191500" y="3422650"/>
          <p14:tracePt t="30893" x="8191500" y="3435350"/>
          <p14:tracePt t="30901" x="8191500" y="3449638"/>
          <p14:tracePt t="30917" x="8205788" y="3463925"/>
          <p14:tracePt t="30926" x="8234363" y="3478213"/>
          <p14:tracePt t="30934" x="8261350" y="3492500"/>
          <p14:tracePt t="30942" x="8304213" y="3521075"/>
          <p14:tracePt t="30950" x="8375650" y="3562350"/>
          <p14:tracePt t="30958" x="8451850" y="3598863"/>
          <p14:tracePt t="30967" x="8551863" y="3625850"/>
          <p14:tracePt t="30975" x="8664575" y="3697288"/>
          <p14:tracePt t="30983" x="8756650" y="3740150"/>
          <p14:tracePt t="30991" x="8826500" y="3767138"/>
          <p14:tracePt t="31000" x="8953500" y="3810000"/>
          <p14:tracePt t="31008" x="9158288" y="3894138"/>
          <p14:tracePt t="31016" x="9201150" y="3902075"/>
          <p14:tracePt t="31024" x="9320213" y="3943350"/>
          <p14:tracePt t="31032" x="9418638" y="3957638"/>
          <p14:tracePt t="31041" x="9518650" y="3986213"/>
          <p14:tracePt t="31049" x="9602788" y="4000500"/>
          <p14:tracePt t="31057" x="9680575" y="4000500"/>
          <p14:tracePt t="31065" x="9750425" y="4000500"/>
          <p14:tracePt t="31074" x="9821863" y="4000500"/>
          <p14:tracePt t="31082" x="9891713" y="4000500"/>
          <p14:tracePt t="31090" x="9926638" y="4000500"/>
          <p14:tracePt t="31098" x="9983788" y="3971925"/>
          <p14:tracePt t="31106" x="10026650" y="3957638"/>
          <p14:tracePt t="31115" x="10053638" y="3943350"/>
          <p14:tracePt t="31123" x="10125075" y="3902075"/>
          <p14:tracePt t="31131" x="10153650" y="3902075"/>
          <p14:tracePt t="31139" x="10217150" y="3867150"/>
          <p14:tracePt t="31147" x="10258425" y="3838575"/>
          <p14:tracePt t="31156" x="10272713" y="3838575"/>
          <p14:tracePt t="31164" x="10301288" y="3810000"/>
          <p14:tracePt t="31172" x="10329863" y="3795713"/>
          <p14:tracePt t="31180" x="10356850" y="3781425"/>
          <p14:tracePt t="31189" x="10385425" y="3767138"/>
          <p14:tracePt t="31197" x="10399713" y="3767138"/>
          <p14:tracePt t="31205" x="10414000" y="3752850"/>
          <p14:tracePt t="31213" x="10428288" y="3752850"/>
          <p14:tracePt t="31221" x="10442575" y="3740150"/>
          <p14:tracePt t="31238" x="10456863" y="3740150"/>
          <p14:tracePt t="31246" x="10456863" y="3725863"/>
          <p14:tracePt t="31254" x="10471150" y="3725863"/>
          <p14:tracePt t="31271" x="10483850" y="3725863"/>
          <p14:tracePt t="31279" x="10498138" y="3711575"/>
          <p14:tracePt t="31287" x="10512425" y="3711575"/>
          <p14:tracePt t="31295" x="10520363" y="3711575"/>
          <p14:tracePt t="31304" x="10547350" y="3697288"/>
          <p14:tracePt t="31312" x="10575925" y="3697288"/>
          <p14:tracePt t="31320" x="10590213" y="3683000"/>
          <p14:tracePt t="31328" x="10604500" y="3683000"/>
          <p14:tracePt t="31337" x="10633075" y="3683000"/>
          <p14:tracePt t="31345" x="10647363" y="3668713"/>
          <p14:tracePt t="31353" x="10674350" y="3668713"/>
          <p14:tracePt t="31361" x="10688638" y="3654425"/>
          <p14:tracePt t="31370" x="10702925" y="3654425"/>
          <p14:tracePt t="31378" x="10717213" y="3654425"/>
          <p14:tracePt t="31387" x="10731500" y="3654425"/>
          <p14:tracePt t="31395" x="10745788" y="3640138"/>
          <p14:tracePt t="31403" x="10760075" y="3640138"/>
          <p14:tracePt t="31419" x="10774363" y="3640138"/>
          <p14:tracePt t="32113" x="10760075" y="3640138"/>
          <p14:tracePt t="32162" x="10745788" y="3640138"/>
          <p14:tracePt t="32203" x="10731500" y="3640138"/>
          <p14:tracePt t="32228" x="10717213" y="3640138"/>
          <p14:tracePt t="32244" x="10702925" y="3640138"/>
          <p14:tracePt t="32253" x="10688638" y="3640138"/>
          <p14:tracePt t="32269" x="10661650" y="3640138"/>
          <p14:tracePt t="32278" x="10633075" y="3640138"/>
          <p14:tracePt t="32286" x="10590213" y="3640138"/>
          <p14:tracePt t="32295" x="10547350" y="3625850"/>
          <p14:tracePt t="32303" x="10498138" y="3613150"/>
          <p14:tracePt t="32311" x="10428288" y="3598863"/>
          <p14:tracePt t="32318" x="10356850" y="3584575"/>
          <p14:tracePt t="32327" x="10287000" y="3576638"/>
          <p14:tracePt t="32335" x="10217150" y="3576638"/>
          <p14:tracePt t="32343" x="10139363" y="3562350"/>
          <p14:tracePt t="32351" x="10067925" y="3549650"/>
          <p14:tracePt t="32360" x="9998075" y="3549650"/>
          <p14:tracePt t="32368" x="9912350" y="3535363"/>
          <p14:tracePt t="32376" x="9848850" y="3535363"/>
          <p14:tracePt t="32384" x="9779000" y="3535363"/>
          <p14:tracePt t="32392" x="9709150" y="3535363"/>
          <p14:tracePt t="32401" x="9637713" y="3535363"/>
          <p14:tracePt t="32409" x="9588500" y="3521075"/>
          <p14:tracePt t="32417" x="9531350" y="3521075"/>
          <p14:tracePt t="32425" x="9461500" y="3521075"/>
          <p14:tracePt t="32433" x="9404350" y="3506788"/>
          <p14:tracePt t="32442" x="9348788" y="3506788"/>
          <p14:tracePt t="32450" x="9299575" y="3492500"/>
          <p14:tracePt t="32458" x="9271000" y="3492500"/>
          <p14:tracePt t="32466" x="9186863" y="3492500"/>
          <p14:tracePt t="32475" x="9172575" y="3478213"/>
          <p14:tracePt t="32483" x="9129713" y="3478213"/>
          <p14:tracePt t="32491" x="9101138" y="3478213"/>
          <p14:tracePt t="32499" x="9059863" y="3478213"/>
          <p14:tracePt t="32507" x="9031288" y="3478213"/>
          <p14:tracePt t="32516" x="8988425" y="3478213"/>
          <p14:tracePt t="32524" x="8967788" y="3478213"/>
          <p14:tracePt t="32532" x="8924925" y="3478213"/>
          <p14:tracePt t="32540" x="8910638" y="3478213"/>
          <p14:tracePt t="32548" x="8883650" y="3478213"/>
          <p14:tracePt t="32557" x="8840788" y="3478213"/>
          <p14:tracePt t="32565" x="8826500" y="3478213"/>
          <p14:tracePt t="32573" x="8797925" y="3478213"/>
          <p14:tracePt t="32581" x="8769350" y="3478213"/>
          <p14:tracePt t="32590" x="8756650" y="3478213"/>
          <p14:tracePt t="32598" x="8728075" y="3478213"/>
          <p14:tracePt t="32606" x="8699500" y="3478213"/>
          <p14:tracePt t="32614" x="8678863" y="3463925"/>
          <p14:tracePt t="32623" x="8636000" y="3449638"/>
          <p14:tracePt t="32640" x="8578850" y="3422650"/>
          <p14:tracePt t="32647" x="8551863" y="3394075"/>
          <p14:tracePt t="32655" x="8537575" y="3379788"/>
          <p14:tracePt t="32664" x="8480425" y="3351213"/>
          <p14:tracePt t="32672" x="8466138" y="3336925"/>
          <p14:tracePt t="32680" x="8439150" y="3322638"/>
          <p14:tracePt t="32688" x="8410575" y="3308350"/>
          <p14:tracePt t="32697" x="8382000" y="3295650"/>
          <p14:tracePt t="32705" x="8375650" y="3281363"/>
          <p14:tracePt t="32713" x="8361363" y="3281363"/>
          <p14:tracePt t="32721" x="8347075" y="3281363"/>
          <p14:tracePt t="32729" x="8332788" y="3281363"/>
          <p14:tracePt t="32738" x="8318500" y="3281363"/>
          <p14:tracePt t="32754" x="8304213" y="3281363"/>
          <p14:tracePt t="32795" x="8304213" y="3295650"/>
          <p14:tracePt t="32812" x="8304213" y="3308350"/>
          <p14:tracePt t="32828" x="8304213" y="3322638"/>
          <p14:tracePt t="32836" x="8318500" y="3322638"/>
          <p14:tracePt t="32845" x="8318500" y="3336925"/>
          <p14:tracePt t="32853" x="8332788" y="3351213"/>
          <p14:tracePt t="32861" x="8347075" y="3365500"/>
          <p14:tracePt t="32869" x="8361363" y="3379788"/>
          <p14:tracePt t="32878" x="8382000" y="3408363"/>
          <p14:tracePt t="32886" x="8396288" y="3435350"/>
          <p14:tracePt t="32894" x="8424863" y="3449638"/>
          <p14:tracePt t="32903" x="8466138" y="3478213"/>
          <p14:tracePt t="32910" x="8523288" y="3492500"/>
          <p14:tracePt t="32918" x="8607425" y="3535363"/>
          <p14:tracePt t="32926" x="8699500" y="3535363"/>
          <p14:tracePt t="32935" x="8812213" y="3549650"/>
          <p14:tracePt t="32943" x="8967788" y="3562350"/>
          <p14:tracePt t="32951" x="9115425" y="3576638"/>
          <p14:tracePt t="32959" x="9256713" y="3576638"/>
          <p14:tracePt t="32968" x="9334500" y="3576638"/>
          <p14:tracePt t="32976" x="9475788" y="3576638"/>
          <p14:tracePt t="32984" x="9602788" y="3576638"/>
          <p14:tracePt t="32992" x="9637713" y="3576638"/>
          <p14:tracePt t="33001" x="9709150" y="3562350"/>
          <p14:tracePt t="33009" x="9764713" y="3535363"/>
          <p14:tracePt t="33017" x="9807575" y="3521075"/>
          <p14:tracePt t="33025" x="9836150" y="3506788"/>
          <p14:tracePt t="33033" x="9848850" y="3492500"/>
          <p14:tracePt t="33042" x="9863138" y="3463925"/>
          <p14:tracePt t="33050" x="9863138" y="3449638"/>
          <p14:tracePt t="33058" x="9863138" y="3435350"/>
          <p14:tracePt t="33074" x="9863138" y="3422650"/>
          <p14:tracePt t="33083" x="9848850" y="3422650"/>
          <p14:tracePt t="33091" x="9821863" y="3422650"/>
          <p14:tracePt t="33099" x="9793288" y="3422650"/>
          <p14:tracePt t="33107" x="9764713" y="3422650"/>
          <p14:tracePt t="33116" x="9736138" y="3422650"/>
          <p14:tracePt t="33124" x="9709150" y="3449638"/>
          <p14:tracePt t="33132" x="9694863" y="3463925"/>
          <p14:tracePt t="33140" x="9666288" y="3478213"/>
          <p14:tracePt t="33148" x="9652000" y="3506788"/>
          <p14:tracePt t="33157" x="9623425" y="3521075"/>
          <p14:tracePt t="33165" x="9623425" y="3535363"/>
          <p14:tracePt t="33173" x="9609138" y="3562350"/>
          <p14:tracePt t="33181" x="9609138" y="3576638"/>
          <p14:tracePt t="33198" x="9609138" y="3584575"/>
          <p14:tracePt t="33214" x="9623425" y="3584575"/>
          <p14:tracePt t="33222" x="9637713" y="3584575"/>
          <p14:tracePt t="33231" x="9666288" y="3584575"/>
          <p14:tracePt t="33239" x="9694863" y="3584575"/>
          <p14:tracePt t="33247" x="9709150" y="3584575"/>
          <p14:tracePt t="33255" x="9721850" y="3576638"/>
          <p14:tracePt t="33263" x="9750425" y="3562350"/>
          <p14:tracePt t="33272" x="9764713" y="3535363"/>
          <p14:tracePt t="33280" x="9779000" y="3521075"/>
          <p14:tracePt t="33288" x="9793288" y="3521075"/>
          <p14:tracePt t="33296" x="9793288" y="3506788"/>
          <p14:tracePt t="33304" x="9793288" y="3492500"/>
          <p14:tracePt t="33337" x="9764713" y="3492500"/>
          <p14:tracePt t="33346" x="9750425" y="3492500"/>
          <p14:tracePt t="33354" x="9721850" y="3492500"/>
          <p14:tracePt t="33362" x="9709150" y="3506788"/>
          <p14:tracePt t="33370" x="9680575" y="3521075"/>
          <p14:tracePt t="33379" x="9666288" y="3535363"/>
          <p14:tracePt t="33387" x="9637713" y="3549650"/>
          <p14:tracePt t="33395" x="9623425" y="3562350"/>
          <p14:tracePt t="33403" x="9623425" y="3576638"/>
          <p14:tracePt t="33411" x="9609138" y="3584575"/>
          <p14:tracePt t="33428" x="9609138" y="3598863"/>
          <p14:tracePt t="33494" x="9623425" y="3598863"/>
          <p14:tracePt t="33510" x="9623425" y="3613150"/>
          <p14:tracePt t="33543" x="9623425" y="3625850"/>
          <p14:tracePt t="33576" x="9609138" y="3640138"/>
          <p14:tracePt t="33592" x="9602788" y="3640138"/>
          <p14:tracePt t="33609" x="9588500" y="3640138"/>
          <p14:tracePt t="33625" x="9574213" y="3640138"/>
          <p14:tracePt t="33641" x="9559925" y="3640138"/>
          <p14:tracePt t="33650" x="9518650" y="3654425"/>
          <p14:tracePt t="34217" x="9531350" y="3654425"/>
          <p14:tracePt t="34233" x="9545638" y="3654425"/>
          <p14:tracePt t="34266" x="9559925" y="3668713"/>
          <p14:tracePt t="34324" x="9574213" y="3668713"/>
          <p14:tracePt t="34389" x="9588500" y="3668713"/>
          <p14:tracePt t="34438" x="9602788" y="3668713"/>
          <p14:tracePt t="34471" x="9609138" y="3668713"/>
          <p14:tracePt t="34504" x="9623425" y="3668713"/>
          <p14:tracePt t="34513" x="9637713" y="3668713"/>
          <p14:tracePt t="34529" x="9652000" y="3668713"/>
          <p14:tracePt t="34537" x="9666288" y="3668713"/>
          <p14:tracePt t="34545" x="9680575" y="3668713"/>
          <p14:tracePt t="34554" x="9694863" y="3654425"/>
          <p14:tracePt t="34562" x="9709150" y="3654425"/>
          <p14:tracePt t="34578" x="9721850" y="3654425"/>
          <p14:tracePt t="34595" x="9736138" y="3654425"/>
          <p14:tracePt t="34603" x="9736138" y="3640138"/>
          <p14:tracePt t="34619" x="9750425" y="3640138"/>
          <p14:tracePt t="34660" x="9750425" y="3625850"/>
          <p14:tracePt t="34677" x="9736138" y="3625850"/>
          <p14:tracePt t="34701" x="9721850" y="3625850"/>
          <p14:tracePt t="34775" x="9736138" y="3625850"/>
          <p14:tracePt t="34800" x="9750425" y="3625850"/>
          <p14:tracePt t="34808" x="9750425" y="3640138"/>
          <p14:tracePt t="34866" x="9750425" y="3654425"/>
          <p14:tracePt t="34923" x="9736138" y="3654425"/>
          <p14:tracePt t="35268" x="9736138" y="3640138"/>
          <p14:tracePt t="35277" x="9736138" y="3625850"/>
          <p14:tracePt t="35285" x="9736138" y="3613150"/>
          <p14:tracePt t="35294" x="9750425" y="3598863"/>
          <p14:tracePt t="35301" x="9764713" y="3584575"/>
          <p14:tracePt t="35310" x="9779000" y="3576638"/>
          <p14:tracePt t="35318" x="9793288" y="3562350"/>
          <p14:tracePt t="35334" x="9807575" y="3549650"/>
          <p14:tracePt t="35342" x="9821863" y="3549650"/>
          <p14:tracePt t="35351" x="9848850" y="3535363"/>
          <p14:tracePt t="35359" x="9863138" y="3535363"/>
          <p14:tracePt t="35367" x="9877425" y="3535363"/>
          <p14:tracePt t="35375" x="9912350" y="3535363"/>
          <p14:tracePt t="35383" x="9940925" y="3521075"/>
          <p14:tracePt t="35392" x="9983788" y="3521075"/>
          <p14:tracePt t="35400" x="10012363" y="3521075"/>
          <p14:tracePt t="35408" x="10053638" y="3506788"/>
          <p14:tracePt t="35416" x="10096500" y="3506788"/>
          <p14:tracePt t="35425" x="10139363" y="3506788"/>
          <p14:tracePt t="35433" x="10166350" y="3506788"/>
          <p14:tracePt t="35441" x="10217150" y="3506788"/>
          <p14:tracePt t="35449" x="10229850" y="3506788"/>
          <p14:tracePt t="35458" x="10272713" y="3506788"/>
          <p14:tracePt t="35466" x="10301288" y="3506788"/>
          <p14:tracePt t="35474" x="10329863" y="3521075"/>
          <p14:tracePt t="35482" x="10344150" y="3535363"/>
          <p14:tracePt t="35490" x="10356850" y="3535363"/>
          <p14:tracePt t="35499" x="10371138" y="3549650"/>
          <p14:tracePt t="35507" x="10371138" y="3562350"/>
          <p14:tracePt t="35515" x="10371138" y="3576638"/>
          <p14:tracePt t="35531" x="10385425" y="3584575"/>
          <p14:tracePt t="35540" x="10385425" y="3598863"/>
          <p14:tracePt t="35548" x="10385425" y="3613150"/>
          <p14:tracePt t="35564" x="10385425" y="3625850"/>
          <p14:tracePt t="35572" x="10371138" y="3625850"/>
          <p14:tracePt t="35581" x="10356850" y="3640138"/>
          <p14:tracePt t="35589" x="10344150" y="3640138"/>
          <p14:tracePt t="35597" x="10329863" y="3640138"/>
          <p14:tracePt t="35605" x="10315575" y="3640138"/>
          <p14:tracePt t="35614" x="10301288" y="3640138"/>
          <p14:tracePt t="35622" x="10287000" y="3640138"/>
          <p14:tracePt t="35630" x="10258425" y="3640138"/>
          <p14:tracePt t="35640" x="10244138" y="3640138"/>
          <p14:tracePt t="35647" x="10229850" y="3640138"/>
          <p14:tracePt t="35655" x="10217150" y="3625850"/>
          <p14:tracePt t="35663" x="10180638" y="3613150"/>
          <p14:tracePt t="35671" x="10153650" y="3598863"/>
          <p14:tracePt t="35679" x="10125075" y="3598863"/>
          <p14:tracePt t="35688" x="10082213" y="3584575"/>
          <p14:tracePt t="35696" x="10053638" y="3576638"/>
          <p14:tracePt t="35704" x="10012363" y="3562350"/>
          <p14:tracePt t="35712" x="9969500" y="3562350"/>
          <p14:tracePt t="35720" x="9940925" y="3549650"/>
          <p14:tracePt t="35729" x="9912350" y="3535363"/>
          <p14:tracePt t="35737" x="9891713" y="3521075"/>
          <p14:tracePt t="35745" x="9863138" y="3521075"/>
          <p14:tracePt t="35753" x="9848850" y="3492500"/>
          <p14:tracePt t="35762" x="9836150" y="3478213"/>
          <p14:tracePt t="35770" x="9821863" y="3463925"/>
          <p14:tracePt t="35778" x="9821863" y="3449638"/>
          <p14:tracePt t="35786" x="9821863" y="3435350"/>
          <p14:tracePt t="35795" x="9821863" y="3422650"/>
          <p14:tracePt t="35803" x="9821863" y="3408363"/>
          <p14:tracePt t="35819" x="9836150" y="3394075"/>
          <p14:tracePt t="35828" x="9848850" y="3394075"/>
          <p14:tracePt t="35836" x="9877425" y="3394075"/>
          <p14:tracePt t="35844" x="9891713" y="3394075"/>
          <p14:tracePt t="35853" x="9912350" y="3394075"/>
          <p14:tracePt t="35861" x="9926638" y="3394075"/>
          <p14:tracePt t="35868" x="9940925" y="3394075"/>
          <p14:tracePt t="35877" x="9969500" y="3394075"/>
          <p14:tracePt t="35885" x="9998075" y="3394075"/>
          <p14:tracePt t="35893" x="10012363" y="3394075"/>
          <p14:tracePt t="35901" x="10039350" y="3394075"/>
          <p14:tracePt t="35909" x="10067925" y="3394075"/>
          <p14:tracePt t="35918" x="10096500" y="3394075"/>
          <p14:tracePt t="35926" x="10110788" y="3394075"/>
          <p14:tracePt t="35934" x="10139363" y="3408363"/>
          <p14:tracePt t="35942" x="10153650" y="3408363"/>
          <p14:tracePt t="35951" x="10166350" y="3408363"/>
          <p14:tracePt t="35959" x="10180638" y="3422650"/>
          <p14:tracePt t="35967" x="10194925" y="3435350"/>
          <p14:tracePt t="35975" x="10209213" y="3435350"/>
          <p14:tracePt t="35983" x="10209213" y="3449638"/>
          <p14:tracePt t="35992" x="10217150" y="3449638"/>
          <p14:tracePt t="36000" x="10217150" y="3463925"/>
          <p14:tracePt t="36008" x="10217150" y="3478213"/>
          <p14:tracePt t="36024" x="10217150" y="3492500"/>
          <p14:tracePt t="36041" x="10217150" y="3506788"/>
          <p14:tracePt t="36074" x="10217150" y="3521075"/>
          <p14:tracePt t="37795" x="10217150" y="3506788"/>
          <p14:tracePt t="37886" x="10217150" y="3492500"/>
          <p14:tracePt t="37918" x="10229850" y="3492500"/>
          <p14:tracePt t="37959" x="10229850" y="3478213"/>
          <p14:tracePt t="38017" x="10229850" y="3463925"/>
          <p14:tracePt t="38050" x="10217150" y="3463925"/>
          <p14:tracePt t="38058" x="10217150" y="3449638"/>
          <p14:tracePt t="38066" x="10209213" y="3449638"/>
          <p14:tracePt t="38083" x="10194925" y="3449638"/>
          <p14:tracePt t="38099" x="10180638" y="3449638"/>
          <p14:tracePt t="38116" x="10166350" y="3449638"/>
          <p14:tracePt t="38132" x="10153650" y="3449638"/>
          <p14:tracePt t="38148" x="10139363" y="3449638"/>
          <p14:tracePt t="38181" x="10125075" y="3449638"/>
          <p14:tracePt t="38264" x="10139363" y="3449638"/>
          <p14:tracePt t="38272" x="10153650" y="3449638"/>
          <p14:tracePt t="38280" x="10166350" y="3435350"/>
          <p14:tracePt t="38296" x="10180638" y="3435350"/>
          <p14:tracePt t="38305" x="10194925" y="3422650"/>
          <p14:tracePt t="38329" x="10209213" y="3422650"/>
          <p14:tracePt t="38354" x="10217150" y="3422650"/>
          <p14:tracePt t="38387" x="10217150" y="3435350"/>
          <p14:tracePt t="38428" x="10217150" y="3449638"/>
          <p14:tracePt t="38477" x="10229850" y="3449638"/>
          <p14:tracePt t="38518" x="10244138" y="3449638"/>
          <p14:tracePt t="38609" x="10229850" y="3449638"/>
          <p14:tracePt t="38617" x="10229850" y="3463925"/>
          <p14:tracePt t="38633" x="10217150" y="3463925"/>
          <p14:tracePt t="38962" x="10209213" y="3463925"/>
          <p14:tracePt t="38970" x="10209213" y="3449638"/>
          <p14:tracePt t="38978" x="10194925" y="3435350"/>
          <p14:tracePt t="38995" x="10194925" y="3422650"/>
          <p14:tracePt t="39003" x="10194925" y="3408363"/>
          <p14:tracePt t="39011" x="10194925" y="3394075"/>
          <p14:tracePt t="39020" x="10194925" y="3379788"/>
          <p14:tracePt t="39036" x="10194925" y="3365500"/>
          <p14:tracePt t="39045" x="10194925" y="3351213"/>
          <p14:tracePt t="39053" x="10209213" y="3351213"/>
          <p14:tracePt t="39069" x="10217150" y="3351213"/>
          <p14:tracePt t="39077" x="10229850" y="3351213"/>
          <p14:tracePt t="39086" x="10244138" y="3351213"/>
          <p14:tracePt t="39102" x="10258425" y="3351213"/>
          <p14:tracePt t="39118" x="10272713" y="3351213"/>
          <p14:tracePt t="39143" x="10287000" y="3351213"/>
          <p14:tracePt t="39175" x="10301288" y="3351213"/>
          <p14:tracePt t="39208" x="10315575" y="3351213"/>
          <p14:tracePt t="39299" x="10315575" y="3365500"/>
          <p14:tracePt t="39488" x="10315575" y="3379788"/>
          <p14:tracePt t="39915" x="10301288" y="3379788"/>
          <p14:tracePt t="39932" x="10287000" y="3379788"/>
          <p14:tracePt t="39948" x="10272713" y="3379788"/>
          <p14:tracePt t="39956" x="10258425" y="3379788"/>
          <p14:tracePt t="39973" x="10244138" y="3379788"/>
          <p14:tracePt t="39981" x="10229850" y="3394075"/>
          <p14:tracePt t="39997" x="10217150" y="3394075"/>
          <p14:tracePt t="40005" x="10209213" y="3394075"/>
          <p14:tracePt t="40014" x="10194925" y="3394075"/>
          <p14:tracePt t="40030" x="10194925" y="3408363"/>
          <p14:tracePt t="40038" x="10180638" y="3408363"/>
          <p14:tracePt t="40055" x="10166350" y="3408363"/>
          <p14:tracePt t="40071" x="10166350" y="3422650"/>
          <p14:tracePt t="40079" x="10153650" y="3422650"/>
          <p14:tracePt t="40104" x="10153650" y="3435350"/>
          <p14:tracePt t="40112" x="10139363" y="3435350"/>
          <p14:tracePt t="40129" x="10139363" y="3449638"/>
          <p14:tracePt t="40194" x="10139363" y="3463925"/>
          <p14:tracePt t="40285" x="10139363" y="3478213"/>
          <p14:tracePt t="40531" x="10139363" y="3463925"/>
          <p14:tracePt t="40556" x="10139363" y="3449638"/>
          <p14:tracePt t="40572" x="10139363" y="3435350"/>
          <p14:tracePt t="40589" x="10139363" y="3422650"/>
          <p14:tracePt t="40597" x="10139363" y="3408363"/>
          <p14:tracePt t="40613" x="10153650" y="3394075"/>
          <p14:tracePt t="40622" x="10153650" y="3379788"/>
          <p14:tracePt t="40630" x="10166350" y="3365500"/>
          <p14:tracePt t="40638" x="10180638" y="3365500"/>
          <p14:tracePt t="40654" x="10194925" y="3351213"/>
          <p14:tracePt t="40671" x="10194925" y="3336925"/>
          <p14:tracePt t="40687" x="10209213" y="3336925"/>
          <p14:tracePt t="40728" x="10194925" y="3336925"/>
          <p14:tracePt t="40745" x="10180638" y="3336925"/>
          <p14:tracePt t="40753" x="10153650" y="3336925"/>
          <p14:tracePt t="40762" x="10139363" y="3336925"/>
          <p14:tracePt t="40770" x="10125075" y="3336925"/>
          <p14:tracePt t="40778" x="10082213" y="3336925"/>
          <p14:tracePt t="40786" x="10053638" y="3336925"/>
          <p14:tracePt t="40795" x="10012363" y="3336925"/>
          <p14:tracePt t="40803" x="9983788" y="3336925"/>
          <p14:tracePt t="40811" x="9955213" y="3336925"/>
          <p14:tracePt t="40820" x="9906000" y="3336925"/>
          <p14:tracePt t="40828" x="9877425" y="3336925"/>
          <p14:tracePt t="40836" x="9836150" y="3336925"/>
          <p14:tracePt t="40843" x="9807575" y="3336925"/>
          <p14:tracePt t="40852" x="9793288" y="3351213"/>
          <p14:tracePt t="40860" x="9764713" y="3379788"/>
          <p14:tracePt t="40868" x="9750425" y="3394075"/>
          <p14:tracePt t="40876" x="9736138" y="3408363"/>
          <p14:tracePt t="40884" x="9721850" y="3422650"/>
          <p14:tracePt t="40893" x="9721850" y="3435350"/>
          <p14:tracePt t="40901" x="9721850" y="3449638"/>
          <p14:tracePt t="40909" x="9721850" y="3463925"/>
          <p14:tracePt t="40918" x="9721850" y="3478213"/>
          <p14:tracePt t="40942" x="9736138" y="3492500"/>
          <p14:tracePt t="40950" x="9750425" y="3492500"/>
          <p14:tracePt t="40958" x="9764713" y="3492500"/>
          <p14:tracePt t="40967" x="9793288" y="3492500"/>
          <p14:tracePt t="40975" x="9807575" y="3492500"/>
          <p14:tracePt t="40983" x="9836150" y="3492500"/>
          <p14:tracePt t="40991" x="9863138" y="3478213"/>
          <p14:tracePt t="40999" x="9891713" y="3478213"/>
          <p14:tracePt t="41008" x="9912350" y="3463925"/>
          <p14:tracePt t="41016" x="9940925" y="3463925"/>
          <p14:tracePt t="41024" x="9969500" y="3449638"/>
          <p14:tracePt t="41032" x="9998075" y="3449638"/>
          <p14:tracePt t="41041" x="10012363" y="3435350"/>
          <p14:tracePt t="41049" x="10026650" y="3422650"/>
          <p14:tracePt t="41057" x="10039350" y="3408363"/>
          <p14:tracePt t="41074" x="10053638" y="3379788"/>
          <p14:tracePt t="41082" x="10053638" y="3365500"/>
          <p14:tracePt t="41090" x="10053638" y="3351213"/>
          <p14:tracePt t="41098" x="10053638" y="3336925"/>
          <p14:tracePt t="41106" x="10053638" y="3322638"/>
          <p14:tracePt t="41123" x="10039350" y="3322638"/>
          <p14:tracePt t="41131" x="10026650" y="3308350"/>
          <p14:tracePt t="41139" x="9998075" y="3308350"/>
          <p14:tracePt t="41147" x="9969500" y="3308350"/>
          <p14:tracePt t="41156" x="9955213" y="3308350"/>
          <p14:tracePt t="41164" x="9926638" y="3308350"/>
          <p14:tracePt t="41172" x="9912350" y="3322638"/>
          <p14:tracePt t="41180" x="9906000" y="3336925"/>
          <p14:tracePt t="41189" x="9891713" y="3351213"/>
          <p14:tracePt t="41197" x="9877425" y="3365500"/>
          <p14:tracePt t="41205" x="9877425" y="3379788"/>
          <p14:tracePt t="41213" x="9863138" y="3408363"/>
          <p14:tracePt t="41221" x="9863138" y="3422650"/>
          <p14:tracePt t="41238" x="9863138" y="3435350"/>
          <p14:tracePt t="41254" x="9863138" y="3449638"/>
          <p14:tracePt t="41263" x="9877425" y="3449638"/>
          <p14:tracePt t="41279" x="9891713" y="3449638"/>
          <p14:tracePt t="41287" x="9906000" y="3449638"/>
          <p14:tracePt t="41295" x="9912350" y="3449638"/>
          <p14:tracePt t="41312" x="9926638" y="3449638"/>
          <p14:tracePt t="41320" x="9940925" y="3449638"/>
          <p14:tracePt t="41336" x="9955213" y="3449638"/>
          <p14:tracePt t="41345" x="9969500" y="3449638"/>
          <p14:tracePt t="41353" x="9969500" y="3435350"/>
          <p14:tracePt t="41377" x="9983788" y="3435350"/>
          <p14:tracePt t="41451" x="9969500" y="3435350"/>
          <p14:tracePt t="41460" x="9969500" y="3449638"/>
          <p14:tracePt t="41468" x="9955213" y="3449638"/>
          <p14:tracePt t="41509" x="9940925" y="3449638"/>
          <p14:tracePt t="41998" x="9926638" y="3449638"/>
          <p14:tracePt t="42006" x="9912350" y="3449638"/>
          <p14:tracePt t="42014" x="9891713" y="3449638"/>
          <p14:tracePt t="42023" x="9863138" y="3449638"/>
          <p14:tracePt t="42031" x="9836150" y="3449638"/>
          <p14:tracePt t="42039" x="9807575" y="3449638"/>
          <p14:tracePt t="42047" x="9736138" y="3449638"/>
          <p14:tracePt t="42055" x="9666288" y="3449638"/>
          <p14:tracePt t="42064" x="9602788" y="3449638"/>
          <p14:tracePt t="42072" x="9504363" y="3449638"/>
          <p14:tracePt t="42080" x="9418638" y="3449638"/>
          <p14:tracePt t="42088" x="9334500" y="3449638"/>
          <p14:tracePt t="42096" x="9172575" y="3449638"/>
          <p14:tracePt t="42105" x="9045575" y="3449638"/>
          <p14:tracePt t="42113" x="8924925" y="3449638"/>
          <p14:tracePt t="42121" x="8869363" y="3463925"/>
          <p14:tracePt t="42129" x="8664575" y="3478213"/>
          <p14:tracePt t="42138" x="8607425" y="3478213"/>
          <p14:tracePt t="42146" x="8480425" y="3492500"/>
          <p14:tracePt t="42154" x="8375650" y="3492500"/>
          <p14:tracePt t="42162" x="8248650" y="3506788"/>
          <p14:tracePt t="42170" x="8121650" y="3521075"/>
          <p14:tracePt t="42179" x="8029575" y="3535363"/>
          <p14:tracePt t="42187" x="7916863" y="3549650"/>
          <p14:tracePt t="42195" x="7816850" y="3562350"/>
          <p14:tracePt t="42203" x="7726363" y="3576638"/>
          <p14:tracePt t="42212" x="7640638" y="3584575"/>
          <p14:tracePt t="42220" x="7542213" y="3598863"/>
          <p14:tracePt t="42228" x="7464425" y="3625850"/>
          <p14:tracePt t="42236" x="7366000" y="3640138"/>
          <p14:tracePt t="42244" x="7281863" y="3654425"/>
          <p14:tracePt t="42253" x="7210425" y="3683000"/>
          <p14:tracePt t="42261" x="7146925" y="3697288"/>
          <p14:tracePt t="42270" x="7091363" y="3725863"/>
          <p14:tracePt t="42278" x="7062788" y="3725863"/>
          <p14:tracePt t="42286" x="7005638" y="3740150"/>
          <p14:tracePt t="42294" x="6964363" y="3752850"/>
          <p14:tracePt t="42303" x="6935788" y="3767138"/>
          <p14:tracePt t="42310" x="6907213" y="3781425"/>
          <p14:tracePt t="42318" x="6892925" y="3795713"/>
          <p14:tracePt t="42327" x="6878638" y="3795713"/>
          <p14:tracePt t="42335" x="6864350" y="3795713"/>
          <p14:tracePt t="42343" x="6864350" y="3810000"/>
          <p14:tracePt t="42664" x="6858000" y="3824288"/>
          <p14:tracePt t="42672" x="6858000" y="3838575"/>
          <p14:tracePt t="42680" x="6843713" y="3852863"/>
          <p14:tracePt t="42688" x="6829425" y="3867150"/>
          <p14:tracePt t="42697" x="6815138" y="3879850"/>
          <p14:tracePt t="42705" x="6788150" y="3894138"/>
          <p14:tracePt t="42713" x="6788150" y="3902075"/>
          <p14:tracePt t="42721" x="6773863" y="3916363"/>
          <p14:tracePt t="42729" x="6759575" y="3930650"/>
          <p14:tracePt t="42737" x="6745288" y="3943350"/>
          <p14:tracePt t="42746" x="6745288" y="3957638"/>
          <p14:tracePt t="42754" x="6731000" y="3971925"/>
          <p14:tracePt t="42762" x="6716713" y="3986213"/>
          <p14:tracePt t="42770" x="6702425" y="4000500"/>
          <p14:tracePt t="42787" x="6688138" y="4014788"/>
          <p14:tracePt t="42803" x="6688138" y="4029075"/>
          <p14:tracePt t="42811" x="6673850" y="4029075"/>
          <p14:tracePt t="42820" x="6673850" y="4043363"/>
          <p14:tracePt t="42844" x="6673850" y="4057650"/>
          <p14:tracePt t="42869" x="6673850" y="4070350"/>
          <p14:tracePt t="42893" x="6688138" y="4084638"/>
          <p14:tracePt t="42926" x="6702425" y="4098925"/>
          <p14:tracePt t="42943" x="6716713" y="4098925"/>
          <p14:tracePt t="42959" x="6731000" y="4098925"/>
          <p14:tracePt t="42976" x="6745288" y="4098925"/>
          <p14:tracePt t="42992" x="6759575" y="4098925"/>
          <p14:tracePt t="43008" x="6773863" y="4098925"/>
          <p14:tracePt t="43017" x="6788150" y="4098925"/>
          <p14:tracePt t="43025" x="6800850" y="4098925"/>
          <p14:tracePt t="43033" x="6815138" y="4098925"/>
          <p14:tracePt t="43041" x="6829425" y="4098925"/>
          <p14:tracePt t="43049" x="6843713" y="4098925"/>
          <p14:tracePt t="43058" x="6858000" y="4098925"/>
          <p14:tracePt t="43066" x="6864350" y="4098925"/>
          <p14:tracePt t="43074" x="6878638" y="4098925"/>
          <p14:tracePt t="43082" x="6892925" y="4098925"/>
          <p14:tracePt t="43091" x="6907213" y="4098925"/>
          <p14:tracePt t="43099" x="6921500" y="4098925"/>
          <p14:tracePt t="43107" x="6935788" y="4098925"/>
          <p14:tracePt t="43115" x="6950075" y="4098925"/>
          <p14:tracePt t="43132" x="6964363" y="4098925"/>
          <p14:tracePt t="43148" x="6978650" y="4098925"/>
          <p14:tracePt t="43197" x="6978650" y="4084638"/>
          <p14:tracePt t="43230" x="6964363" y="4084638"/>
          <p14:tracePt t="43238" x="6935788" y="4084638"/>
          <p14:tracePt t="43247" x="6921500" y="4084638"/>
          <p14:tracePt t="43255" x="6907213" y="4084638"/>
          <p14:tracePt t="43263" x="6892925" y="4084638"/>
          <p14:tracePt t="43271" x="6864350" y="4084638"/>
          <p14:tracePt t="43280" x="6858000" y="4084638"/>
          <p14:tracePt t="43288" x="6829425" y="4098925"/>
          <p14:tracePt t="43296" x="6815138" y="4113213"/>
          <p14:tracePt t="43304" x="6800850" y="4127500"/>
          <p14:tracePt t="43313" x="6800850" y="4141788"/>
          <p14:tracePt t="43321" x="6788150" y="4156075"/>
          <p14:tracePt t="43329" x="6788150" y="4170363"/>
          <p14:tracePt t="43337" x="6788150" y="4184650"/>
          <p14:tracePt t="43345" x="6788150" y="4197350"/>
          <p14:tracePt t="43353" x="6788150" y="4205288"/>
          <p14:tracePt t="43370" x="6788150" y="4219575"/>
          <p14:tracePt t="43395" x="6788150" y="4233863"/>
          <p14:tracePt t="43403" x="6800850" y="4233863"/>
          <p14:tracePt t="43411" x="6815138" y="4233863"/>
          <p14:tracePt t="43428" x="6829425" y="4233863"/>
          <p14:tracePt t="43444" x="6843713" y="4233863"/>
          <p14:tracePt t="43460" x="6858000" y="4233863"/>
          <p14:tracePt t="43477" x="6864350" y="4233863"/>
          <p14:tracePt t="43501" x="6878638" y="4233863"/>
          <p14:tracePt t="43904" x="6858000" y="4219575"/>
          <p14:tracePt t="43912" x="6843713" y="4205288"/>
          <p14:tracePt t="43921" x="6815138" y="4197350"/>
          <p14:tracePt t="43929" x="6800850" y="4184650"/>
          <p14:tracePt t="43937" x="6773863" y="4156075"/>
          <p14:tracePt t="43945" x="6759575" y="4141788"/>
          <p14:tracePt t="43953" x="6731000" y="4127500"/>
          <p14:tracePt t="43962" x="6716713" y="4113213"/>
          <p14:tracePt t="43970" x="6702425" y="4098925"/>
          <p14:tracePt t="43978" x="6688138" y="4098925"/>
          <p14:tracePt t="43986" x="6673850" y="4084638"/>
          <p14:tracePt t="43995" x="6661150" y="4070350"/>
          <p14:tracePt t="44011" x="6646863" y="4070350"/>
          <p14:tracePt t="44027" x="6632575" y="4070350"/>
          <p14:tracePt t="44077" x="6618288" y="4070350"/>
          <p14:tracePt t="44118" x="6618288" y="4084638"/>
          <p14:tracePt t="44134" x="6618288" y="4098925"/>
          <p14:tracePt t="44167" x="6618288" y="4113213"/>
          <p14:tracePt t="44200" x="6604000" y="4113213"/>
          <p14:tracePt t="44216" x="6589713" y="4113213"/>
          <p14:tracePt t="44241" x="6575425" y="4098925"/>
          <p14:tracePt t="44249" x="6575425" y="4084638"/>
          <p14:tracePt t="44257" x="6561138" y="4070350"/>
          <p14:tracePt t="44266" x="6554788" y="4057650"/>
          <p14:tracePt t="44274" x="6554788" y="4029075"/>
          <p14:tracePt t="44282" x="6540500" y="4014788"/>
          <p14:tracePt t="44290" x="6511925" y="4000500"/>
          <p14:tracePt t="44299" x="6497638" y="3986213"/>
          <p14:tracePt t="44307" x="6483350" y="3971925"/>
          <p14:tracePt t="44315" x="6470650" y="3957638"/>
          <p14:tracePt t="44323" x="6442075" y="3943350"/>
          <p14:tracePt t="44331" x="6413500" y="3943350"/>
          <p14:tracePt t="44340" x="6399213" y="3943350"/>
          <p14:tracePt t="44348" x="6384925" y="3930650"/>
          <p14:tracePt t="44356" x="6370638" y="3930650"/>
          <p14:tracePt t="44364" x="6356350" y="3930650"/>
          <p14:tracePt t="44372" x="6343650" y="3930650"/>
          <p14:tracePt t="44381" x="6329363" y="3930650"/>
          <p14:tracePt t="44397" x="6329363" y="3943350"/>
          <p14:tracePt t="44405" x="6329363" y="3957638"/>
          <p14:tracePt t="44422" x="6329363" y="3971925"/>
          <p14:tracePt t="44446" x="6329363" y="3986213"/>
          <p14:tracePt t="44471" x="6343650" y="4000500"/>
          <p14:tracePt t="44479" x="6356350" y="4000500"/>
          <p14:tracePt t="44496" x="6370638" y="4000500"/>
          <p14:tracePt t="44504" x="6384925" y="4000500"/>
          <p14:tracePt t="44512" x="6399213" y="4000500"/>
          <p14:tracePt t="44520" x="6427788" y="4000500"/>
          <p14:tracePt t="44529" x="6442075" y="4000500"/>
          <p14:tracePt t="44537" x="6470650" y="3986213"/>
          <p14:tracePt t="44545" x="6483350" y="3971925"/>
          <p14:tracePt t="44553" x="6497638" y="3971925"/>
          <p14:tracePt t="44561" x="6526213" y="3971925"/>
          <p14:tracePt t="44570" x="6540500" y="3957638"/>
          <p14:tracePt t="44578" x="6561138" y="3957638"/>
          <p14:tracePt t="44594" x="6575425" y="3957638"/>
          <p14:tracePt t="44603" x="6589713" y="3957638"/>
          <p14:tracePt t="44627" x="6604000" y="3957638"/>
          <p14:tracePt t="44676" x="6618288" y="3957638"/>
          <p14:tracePt t="44701" x="6632575" y="3957638"/>
          <p14:tracePt t="44709" x="6646863" y="3971925"/>
          <p14:tracePt t="44717" x="6673850" y="3971925"/>
          <p14:tracePt t="44726" x="6702425" y="3971925"/>
          <p14:tracePt t="44734" x="6745288" y="3971925"/>
          <p14:tracePt t="44742" x="6773863" y="3986213"/>
          <p14:tracePt t="44750" x="6800850" y="3986213"/>
          <p14:tracePt t="44759" x="6843713" y="3986213"/>
          <p14:tracePt t="44767" x="6878638" y="3986213"/>
          <p14:tracePt t="44775" x="6907213" y="3986213"/>
          <p14:tracePt t="44783" x="6950075" y="3986213"/>
          <p14:tracePt t="44791" x="6991350" y="3986213"/>
          <p14:tracePt t="44800" x="7019925" y="3986213"/>
          <p14:tracePt t="44808" x="7048500" y="3986213"/>
          <p14:tracePt t="44816" x="7077075" y="3986213"/>
          <p14:tracePt t="44824" x="7105650" y="3986213"/>
          <p14:tracePt t="44832" x="7132638" y="3986213"/>
          <p14:tracePt t="44841" x="7146925" y="3986213"/>
          <p14:tracePt t="44849" x="7169150" y="3986213"/>
          <p14:tracePt t="44865" x="7196138" y="3986213"/>
          <p14:tracePt t="44882" x="7210425" y="3986213"/>
          <p14:tracePt t="44890" x="7224713" y="3986213"/>
          <p14:tracePt t="44915" x="7239000" y="3986213"/>
          <p14:tracePt t="45153" x="7267575" y="3986213"/>
          <p14:tracePt t="45161" x="7296150" y="3986213"/>
          <p14:tracePt t="45169" x="7308850" y="3986213"/>
          <p14:tracePt t="45178" x="7351713" y="3986213"/>
          <p14:tracePt t="45186" x="7408863" y="3986213"/>
          <p14:tracePt t="45195" x="7464425" y="3986213"/>
          <p14:tracePt t="45203" x="7499350" y="3986213"/>
          <p14:tracePt t="45211" x="7570788" y="3986213"/>
          <p14:tracePt t="45219" x="7585075" y="3986213"/>
          <p14:tracePt t="45228" x="7626350" y="3986213"/>
          <p14:tracePt t="45235" x="7669213" y="3986213"/>
          <p14:tracePt t="45243" x="7712075" y="3986213"/>
          <p14:tracePt t="45252" x="7753350" y="4000500"/>
          <p14:tracePt t="45260" x="7775575" y="4000500"/>
          <p14:tracePt t="45268" x="7804150" y="4014788"/>
          <p14:tracePt t="45276" x="7816850" y="4014788"/>
          <p14:tracePt t="45284" x="7845425" y="4014788"/>
          <p14:tracePt t="45293" x="7859713" y="4014788"/>
          <p14:tracePt t="45301" x="7874000" y="4029075"/>
          <p14:tracePt t="45309" x="7888288" y="4029075"/>
          <p14:tracePt t="45325" x="7902575" y="4029075"/>
          <p14:tracePt t="45334" x="7916863" y="4029075"/>
          <p14:tracePt t="45358" x="7931150" y="4029075"/>
          <p14:tracePt t="45399" x="7943850" y="4029075"/>
          <p14:tracePt t="45424" x="7943850" y="4043363"/>
          <p14:tracePt t="45473" x="7958138" y="4043363"/>
          <p14:tracePt t="45490" x="7972425" y="4043363"/>
          <p14:tracePt t="45506" x="8001000" y="4043363"/>
          <p14:tracePt t="45514" x="8015288" y="4043363"/>
          <p14:tracePt t="45523" x="8058150" y="4043363"/>
          <p14:tracePt t="45532" x="8070850" y="4043363"/>
          <p14:tracePt t="45539" x="8093075" y="4043363"/>
          <p14:tracePt t="45548" x="8121650" y="4043363"/>
          <p14:tracePt t="45556" x="8148638" y="4043363"/>
          <p14:tracePt t="45564" x="8177213" y="4043363"/>
          <p14:tracePt t="45572" x="8205788" y="4029075"/>
          <p14:tracePt t="45580" x="8234363" y="4029075"/>
          <p14:tracePt t="45589" x="8261350" y="4029075"/>
          <p14:tracePt t="45597" x="8289925" y="4029075"/>
          <p14:tracePt t="45605" x="8304213" y="4029075"/>
          <p14:tracePt t="45613" x="8318500" y="4029075"/>
          <p14:tracePt t="45621" x="8332788" y="4029075"/>
          <p14:tracePt t="45630" x="8347075" y="4029075"/>
          <p14:tracePt t="45638" x="8361363" y="4029075"/>
          <p14:tracePt t="45646" x="8375650" y="4029075"/>
          <p14:tracePt t="45662" x="8382000" y="4029075"/>
          <p14:tracePt t="45695" x="8396288" y="4029075"/>
          <p14:tracePt t="45728" x="8396288" y="4043363"/>
          <p14:tracePt t="46003" x="8424863" y="4043363"/>
          <p14:tracePt t="46011" x="8451850" y="4043363"/>
          <p14:tracePt t="46020" x="8480425" y="4043363"/>
          <p14:tracePt t="46028" x="8523288" y="4043363"/>
          <p14:tracePt t="46036" x="8566150" y="4043363"/>
          <p14:tracePt t="46044" x="8578850" y="4043363"/>
          <p14:tracePt t="46053" x="8621713" y="4043363"/>
          <p14:tracePt t="46061" x="8650288" y="4043363"/>
          <p14:tracePt t="46069" x="8678863" y="4043363"/>
          <p14:tracePt t="46077" x="8699500" y="4043363"/>
          <p14:tracePt t="46085" x="8742363" y="4043363"/>
          <p14:tracePt t="46094" x="8756650" y="4043363"/>
          <p14:tracePt t="46102" x="8783638" y="4057650"/>
          <p14:tracePt t="46110" x="8812213" y="4057650"/>
          <p14:tracePt t="46118" x="8826500" y="4057650"/>
          <p14:tracePt t="46127" x="8840788" y="4057650"/>
          <p14:tracePt t="46135" x="8869363" y="4057650"/>
          <p14:tracePt t="46143" x="8883650" y="4057650"/>
          <p14:tracePt t="46151" x="8896350" y="4070350"/>
          <p14:tracePt t="46168" x="8910638" y="4070350"/>
          <p14:tracePt t="46176" x="8924925" y="4070350"/>
          <p14:tracePt t="46192" x="8939213" y="4070350"/>
          <p14:tracePt t="46200" x="8939213" y="4084638"/>
          <p14:tracePt t="46217" x="8953500" y="4084638"/>
          <p14:tracePt t="46546" x="8982075" y="4070350"/>
          <p14:tracePt t="46554" x="8988425" y="4070350"/>
          <p14:tracePt t="46562" x="9017000" y="4070350"/>
          <p14:tracePt t="46570" x="9045575" y="4070350"/>
          <p14:tracePt t="46578" x="9059863" y="4070350"/>
          <p14:tracePt t="46587" x="9086850" y="4057650"/>
          <p14:tracePt t="46595" x="9129713" y="4057650"/>
          <p14:tracePt t="46603" x="9158288" y="4057650"/>
          <p14:tracePt t="46611" x="9172575" y="4057650"/>
          <p14:tracePt t="46619" x="9201150" y="4057650"/>
          <p14:tracePt t="46628" x="9228138" y="4057650"/>
          <p14:tracePt t="46636" x="9256713" y="4057650"/>
          <p14:tracePt t="46644" x="9271000" y="4057650"/>
          <p14:tracePt t="46652" x="9299575" y="4057650"/>
          <p14:tracePt t="46661" x="9305925" y="4057650"/>
          <p14:tracePt t="46669" x="9320213" y="4057650"/>
          <p14:tracePt t="46677" x="9334500" y="4057650"/>
          <p14:tracePt t="46685" x="9363075" y="4057650"/>
          <p14:tracePt t="46693" x="9377363" y="4057650"/>
          <p14:tracePt t="46702" x="9391650" y="4057650"/>
          <p14:tracePt t="46718" x="9404350" y="4057650"/>
          <p14:tracePt t="46726" x="9418638" y="4057650"/>
          <p14:tracePt t="46743" x="9432925" y="4057650"/>
          <p14:tracePt t="46751" x="9447213" y="4070350"/>
          <p14:tracePt t="46767" x="9461500" y="4070350"/>
          <p14:tracePt t="46776" x="9475788" y="4070350"/>
          <p14:tracePt t="46792" x="9490075" y="4070350"/>
          <p14:tracePt t="46809" x="9504363" y="4070350"/>
          <p14:tracePt t="46817" x="9518650" y="4070350"/>
          <p14:tracePt t="46833" x="9531350" y="4070350"/>
          <p14:tracePt t="46850" x="9545638" y="4070350"/>
          <p14:tracePt t="46858" x="9559925" y="4070350"/>
          <p14:tracePt t="46874" x="9574213" y="4070350"/>
          <p14:tracePt t="46882" x="9588500" y="4070350"/>
          <p14:tracePt t="46899" x="9602788" y="4070350"/>
          <p14:tracePt t="46907" x="9609138" y="4070350"/>
          <p14:tracePt t="46915" x="9637713" y="4070350"/>
          <p14:tracePt t="46924" x="9652000" y="4070350"/>
          <p14:tracePt t="46932" x="9666288" y="4070350"/>
          <p14:tracePt t="46940" x="9680575" y="4070350"/>
          <p14:tracePt t="46949" x="9694863" y="4070350"/>
          <p14:tracePt t="46957" x="9709150" y="4070350"/>
          <p14:tracePt t="46966" x="9736138" y="4057650"/>
          <p14:tracePt t="46974" x="9750425" y="4057650"/>
          <p14:tracePt t="46982" x="9764713" y="4057650"/>
          <p14:tracePt t="46990" x="9779000" y="4057650"/>
          <p14:tracePt t="46998" x="9793288" y="4057650"/>
          <p14:tracePt t="47006" x="9793288" y="4043363"/>
          <p14:tracePt t="47014" x="9807575" y="4043363"/>
          <p14:tracePt t="47022" x="9821863" y="4043363"/>
          <p14:tracePt t="47039" x="9836150" y="4043363"/>
          <p14:tracePt t="47072" x="9848850" y="4043363"/>
          <p14:tracePt t="47096" x="9863138" y="4043363"/>
          <p14:tracePt t="47145" x="9877425" y="4043363"/>
          <p14:tracePt t="47220" x="9891713" y="4043363"/>
          <p14:tracePt t="47252" x="9906000" y="4043363"/>
          <p14:tracePt t="47293" x="9912350" y="4043363"/>
          <p14:tracePt t="47326" x="9926638" y="4043363"/>
          <p14:tracePt t="47359" x="9940925" y="4043363"/>
          <p14:tracePt t="47400" x="9955213" y="4043363"/>
          <p14:tracePt t="47425" x="9969500" y="4043363"/>
          <p14:tracePt t="47441" x="9983788" y="4043363"/>
          <p14:tracePt t="47458" x="9998075" y="4043363"/>
          <p14:tracePt t="47466" x="10012363" y="4029075"/>
          <p14:tracePt t="47482" x="10026650" y="4029075"/>
          <p14:tracePt t="47490" x="10039350" y="4029075"/>
          <p14:tracePt t="47507" x="10067925" y="4029075"/>
          <p14:tracePt t="47515" x="10082213" y="4014788"/>
          <p14:tracePt t="47745" x="10067925" y="4014788"/>
          <p14:tracePt t="47753" x="10039350" y="4014788"/>
          <p14:tracePt t="47762" x="9998075" y="4014788"/>
          <p14:tracePt t="47770" x="9891713" y="4014788"/>
          <p14:tracePt t="47778" x="9807575" y="4014788"/>
          <p14:tracePt t="47786" x="9680575" y="4014788"/>
          <p14:tracePt t="47794" x="9559925" y="4029075"/>
          <p14:tracePt t="47803" x="9404350" y="4029075"/>
          <p14:tracePt t="47811" x="9228138" y="4043363"/>
          <p14:tracePt t="47819" x="9017000" y="4057650"/>
          <p14:tracePt t="47827" x="8826500" y="4070350"/>
          <p14:tracePt t="47836" x="8607425" y="4070350"/>
          <p14:tracePt t="47844" x="8375650" y="4084638"/>
          <p14:tracePt t="47852" x="8134350" y="4098925"/>
          <p14:tracePt t="47860" x="7902575" y="4113213"/>
          <p14:tracePt t="47868" x="7654925" y="4127500"/>
          <p14:tracePt t="47877" x="7450138" y="4127500"/>
          <p14:tracePt t="47885" x="7239000" y="4127500"/>
          <p14:tracePt t="47893" x="7146925" y="4127500"/>
          <p14:tracePt t="47901" x="6858000" y="4141788"/>
          <p14:tracePt t="47909" x="6788150" y="4141788"/>
          <p14:tracePt t="47918" x="6646863" y="4141788"/>
          <p14:tracePt t="47926" x="6526213" y="4141788"/>
          <p14:tracePt t="47934" x="6427788" y="4141788"/>
          <p14:tracePt t="47942" x="6329363" y="4141788"/>
          <p14:tracePt t="47951" x="6251575" y="4141788"/>
          <p14:tracePt t="47959" x="6223000" y="4141788"/>
          <p14:tracePt t="47967" x="6165850" y="4141788"/>
          <p14:tracePt t="47975" x="6081713" y="4156075"/>
          <p14:tracePt t="47983" x="6053138" y="4156075"/>
          <p14:tracePt t="47992" x="6038850" y="4156075"/>
          <p14:tracePt t="48000" x="5997575" y="4156075"/>
          <p14:tracePt t="48008" x="5983288" y="4170363"/>
          <p14:tracePt t="48016" x="5954713" y="4170363"/>
          <p14:tracePt t="48024" x="5940425" y="4170363"/>
          <p14:tracePt t="48033" x="5919788" y="4184650"/>
          <p14:tracePt t="48041" x="5905500" y="4184650"/>
          <p14:tracePt t="48049" x="5891213" y="4184650"/>
          <p14:tracePt t="48057" x="5876925" y="4197350"/>
          <p14:tracePt t="48066" x="5862638" y="4197350"/>
          <p14:tracePt t="48074" x="5848350" y="4197350"/>
          <p14:tracePt t="48082" x="5835650" y="4205288"/>
          <p14:tracePt t="48098" x="5821363" y="4205288"/>
          <p14:tracePt t="48107" x="5807075" y="4205288"/>
          <p14:tracePt t="48115" x="5807075" y="4219575"/>
          <p14:tracePt t="48131" x="5792788" y="4219575"/>
          <p14:tracePt t="48140" x="5778500" y="4233863"/>
          <p14:tracePt t="48156" x="5764213" y="4233863"/>
          <p14:tracePt t="48172" x="5749925" y="4248150"/>
          <p14:tracePt t="48181" x="5735638" y="4248150"/>
          <p14:tracePt t="48197" x="5721350" y="4248150"/>
          <p14:tracePt t="48222" x="5708650" y="4248150"/>
          <p14:tracePt t="48246" x="5708650" y="4233863"/>
          <p14:tracePt t="48271" x="5708650" y="4219575"/>
          <p14:tracePt t="48279" x="5721350" y="4205288"/>
          <p14:tracePt t="48296" x="5735638" y="4205288"/>
          <p14:tracePt t="48304" x="5764213" y="4197350"/>
          <p14:tracePt t="48312" x="5778500" y="4197350"/>
          <p14:tracePt t="48320" x="5807075" y="4184650"/>
          <p14:tracePt t="48329" x="5835650" y="4170363"/>
          <p14:tracePt t="48337" x="5862638" y="4170363"/>
          <p14:tracePt t="48345" x="5905500" y="4170363"/>
          <p14:tracePt t="48353" x="5940425" y="4170363"/>
          <p14:tracePt t="48362" x="5983288" y="4170363"/>
          <p14:tracePt t="48370" x="5997575" y="4170363"/>
          <p14:tracePt t="48378" x="6038850" y="4170363"/>
          <p14:tracePt t="48386" x="6067425" y="4170363"/>
          <p14:tracePt t="48395" x="6110288" y="4170363"/>
          <p14:tracePt t="48403" x="6138863" y="4170363"/>
          <p14:tracePt t="48412" x="6165850" y="4170363"/>
          <p14:tracePt t="48420" x="6194425" y="4170363"/>
          <p14:tracePt t="48428" x="6208713" y="4184650"/>
          <p14:tracePt t="48436" x="6223000" y="4184650"/>
          <p14:tracePt t="48445" x="6237288" y="4184650"/>
          <p14:tracePt t="48453" x="6251575" y="4184650"/>
          <p14:tracePt t="48468" x="6257925" y="4184650"/>
          <p14:tracePt t="48493" x="6272213" y="4184650"/>
          <p14:tracePt t="49183" x="6272213" y="4197350"/>
          <p14:tracePt t="49191" x="6272213" y="4205288"/>
          <p14:tracePt t="49208" x="6286500" y="4219575"/>
          <p14:tracePt t="49216" x="6300788" y="4233863"/>
          <p14:tracePt t="49232" x="6315075" y="4248150"/>
          <p14:tracePt t="49241" x="6329363" y="4248150"/>
          <p14:tracePt t="49249" x="6343650" y="4248150"/>
          <p14:tracePt t="49257" x="6356350" y="4260850"/>
          <p14:tracePt t="49265" x="6370638" y="4260850"/>
          <p14:tracePt t="49273" x="6384925" y="4260850"/>
          <p14:tracePt t="49282" x="6413500" y="4260850"/>
          <p14:tracePt t="49290" x="6427788" y="4260850"/>
          <p14:tracePt t="49298" x="6456363" y="4260850"/>
          <p14:tracePt t="49306" x="6470650" y="4260850"/>
          <p14:tracePt t="49314" x="6497638" y="4260850"/>
          <p14:tracePt t="49323" x="6526213" y="4260850"/>
          <p14:tracePt t="49331" x="6554788" y="4260850"/>
          <p14:tracePt t="49339" x="6575425" y="4260850"/>
          <p14:tracePt t="49347" x="6604000" y="4260850"/>
          <p14:tracePt t="49356" x="6618288" y="4260850"/>
          <p14:tracePt t="49364" x="6646863" y="4260850"/>
          <p14:tracePt t="49372" x="6673850" y="4248150"/>
          <p14:tracePt t="49380" x="6702425" y="4248150"/>
          <p14:tracePt t="49388" x="6731000" y="4233863"/>
          <p14:tracePt t="49397" x="6759575" y="4219575"/>
          <p14:tracePt t="49405" x="6788150" y="4205288"/>
          <p14:tracePt t="49413" x="6800850" y="4205288"/>
          <p14:tracePt t="49421" x="6829425" y="4197350"/>
          <p14:tracePt t="49430" x="6864350" y="4184650"/>
          <p14:tracePt t="49824" x="6858000" y="4184650"/>
          <p14:tracePt t="49840" x="6829425" y="4197350"/>
          <p14:tracePt t="49849" x="6800850" y="4205288"/>
          <p14:tracePt t="49857" x="6773863" y="4233863"/>
          <p14:tracePt t="49865" x="6745288" y="4248150"/>
          <p14:tracePt t="49873" x="6716713" y="4260850"/>
          <p14:tracePt t="49882" x="6688138" y="4289425"/>
          <p14:tracePt t="49890" x="6661150" y="4303713"/>
          <p14:tracePt t="49898" x="6632575" y="4332288"/>
          <p14:tracePt t="49906" x="6604000" y="4346575"/>
          <p14:tracePt t="49914" x="6575425" y="4360863"/>
          <p14:tracePt t="49923" x="6561138" y="4387850"/>
          <p14:tracePt t="49931" x="6540500" y="4402138"/>
          <p14:tracePt t="49939" x="6526213" y="4416425"/>
          <p14:tracePt t="49947" x="6497638" y="4430713"/>
          <p14:tracePt t="49955" x="6483350" y="4445000"/>
          <p14:tracePt t="49964" x="6470650" y="4459288"/>
          <p14:tracePt t="49972" x="6442075" y="4473575"/>
          <p14:tracePt t="49980" x="6427788" y="4487863"/>
          <p14:tracePt t="49988" x="6413500" y="4502150"/>
          <p14:tracePt t="49997" x="6384925" y="4522788"/>
          <p14:tracePt t="50005" x="6370638" y="4522788"/>
          <p14:tracePt t="50013" x="6356350" y="4537075"/>
          <p14:tracePt t="50021" x="6329363" y="4551363"/>
          <p14:tracePt t="50030" x="6315075" y="4565650"/>
          <p14:tracePt t="50038" x="6300788" y="4578350"/>
          <p14:tracePt t="50046" x="6286500" y="4578350"/>
          <p14:tracePt t="50054" x="6257925" y="4592638"/>
          <p14:tracePt t="50062" x="6251575" y="4606925"/>
          <p14:tracePt t="50070" x="6237288" y="4606925"/>
          <p14:tracePt t="50079" x="6223000" y="4621213"/>
          <p14:tracePt t="50087" x="6208713" y="4621213"/>
          <p14:tracePt t="50095" x="6194425" y="4635500"/>
          <p14:tracePt t="50103" x="6180138" y="4635500"/>
          <p14:tracePt t="50112" x="6165850" y="4635500"/>
          <p14:tracePt t="50120" x="6153150" y="4635500"/>
          <p14:tracePt t="50136" x="6138863" y="4635500"/>
          <p14:tracePt t="50153" x="6124575" y="4635500"/>
          <p14:tracePt t="50177" x="6124575" y="4621213"/>
          <p14:tracePt t="50194" x="6124575" y="4606925"/>
          <p14:tracePt t="50203" x="6124575" y="4592638"/>
          <p14:tracePt t="50210" x="6124575" y="4578350"/>
          <p14:tracePt t="50219" x="6138863" y="4565650"/>
          <p14:tracePt t="50227" x="6138863" y="4551363"/>
          <p14:tracePt t="50235" x="6153150" y="4537075"/>
          <p14:tracePt t="50243" x="6165850" y="4522788"/>
          <p14:tracePt t="50251" x="6180138" y="4514850"/>
          <p14:tracePt t="50259" x="6208713" y="4502150"/>
          <p14:tracePt t="50268" x="6223000" y="4487863"/>
          <p14:tracePt t="50276" x="6251575" y="4473575"/>
          <p14:tracePt t="50284" x="6272213" y="4459288"/>
          <p14:tracePt t="50292" x="6300788" y="4459288"/>
          <p14:tracePt t="50301" x="6343650" y="4445000"/>
          <p14:tracePt t="50309" x="6356350" y="4430713"/>
          <p14:tracePt t="50317" x="6384925" y="4430713"/>
          <p14:tracePt t="50325" x="6427788" y="4430713"/>
          <p14:tracePt t="50333" x="6456363" y="4416425"/>
          <p14:tracePt t="50342" x="6483350" y="4416425"/>
          <p14:tracePt t="50350" x="6511925" y="4416425"/>
          <p14:tracePt t="50358" x="6540500" y="4416425"/>
          <p14:tracePt t="50366" x="6575425" y="4416425"/>
          <p14:tracePt t="50374" x="6589713" y="4416425"/>
          <p14:tracePt t="50383" x="6618288" y="4416425"/>
          <p14:tracePt t="50391" x="6632575" y="4416425"/>
          <p14:tracePt t="50399" x="6646863" y="4416425"/>
          <p14:tracePt t="50407" x="6661150" y="4416425"/>
          <p14:tracePt t="50416" x="6673850" y="4416425"/>
          <p14:tracePt t="50424" x="6688138" y="4416425"/>
          <p14:tracePt t="50440" x="6702425" y="4416425"/>
          <p14:tracePt t="50465" x="6716713" y="4430713"/>
          <p14:tracePt t="50489" x="6731000" y="4430713"/>
          <p14:tracePt t="50506" x="6731000" y="4445000"/>
          <p14:tracePt t="50962" x="6716713" y="4445000"/>
          <p14:tracePt t="50970" x="6702425" y="4445000"/>
          <p14:tracePt t="50978" x="6688138" y="4445000"/>
          <p14:tracePt t="50987" x="6673850" y="4445000"/>
          <p14:tracePt t="50995" x="6661150" y="4445000"/>
          <p14:tracePt t="51011" x="6646863" y="4445000"/>
          <p14:tracePt t="51036" x="6632575" y="4445000"/>
          <p14:tracePt t="51052" x="6618288" y="4445000"/>
          <p14:tracePt t="51069" x="6604000" y="4445000"/>
          <p14:tracePt t="51078" x="6589713" y="4445000"/>
          <p14:tracePt t="51086" x="6575425" y="4445000"/>
          <p14:tracePt t="51102" x="6561138" y="4445000"/>
          <p14:tracePt t="51110" x="6554788" y="4445000"/>
          <p14:tracePt t="51118" x="6540500" y="4445000"/>
          <p14:tracePt t="51135" x="6526213" y="4445000"/>
          <p14:tracePt t="51151" x="6511925" y="4445000"/>
          <p14:tracePt t="51167" x="6497638" y="4459288"/>
          <p14:tracePt t="51184" x="6483350" y="4473575"/>
          <p14:tracePt t="51200" x="6470650" y="4473575"/>
          <p14:tracePt t="51209" x="6470650" y="4487863"/>
          <p14:tracePt t="51217" x="6456363" y="4487863"/>
          <p14:tracePt t="51233" x="6442075" y="4487863"/>
          <p14:tracePt t="51250" x="6442075" y="4502150"/>
          <p14:tracePt t="51266" x="6427788" y="4502150"/>
          <p14:tracePt t="51307" x="6413500" y="4502150"/>
          <p14:tracePt t="51348" x="6399213" y="4502150"/>
          <p14:tracePt t="51512" x="6399213" y="4514850"/>
          <p14:tracePt t="51562" x="6399213" y="4522788"/>
          <p14:tracePt t="51603" x="6384925" y="4522788"/>
          <p14:tracePt t="51619" x="6384925" y="4537075"/>
          <p14:tracePt t="51652" x="6384925" y="4551363"/>
          <p14:tracePt t="51661" x="6370638" y="4551363"/>
          <p14:tracePt t="51677" x="6370638" y="4565650"/>
          <p14:tracePt t="51693" x="6356350" y="4578350"/>
          <p14:tracePt t="51710" x="6343650" y="4592638"/>
          <p14:tracePt t="51726" x="6329363" y="4606925"/>
          <p14:tracePt t="51742" x="6315075" y="4621213"/>
          <p14:tracePt t="51759" x="6300788" y="4635500"/>
          <p14:tracePt t="51775" x="6286500" y="4649788"/>
          <p14:tracePt t="51792" x="6272213" y="4664075"/>
          <p14:tracePt t="51808" x="6257925" y="4678363"/>
          <p14:tracePt t="51816" x="6257925" y="4692650"/>
          <p14:tracePt t="51825" x="6251575" y="4705350"/>
          <p14:tracePt t="51833" x="6237288" y="4719638"/>
          <p14:tracePt t="51841" x="6223000" y="4733925"/>
          <p14:tracePt t="51849" x="6208713" y="4748213"/>
          <p14:tracePt t="51866" x="6194425" y="4762500"/>
          <p14:tracePt t="51882" x="6180138" y="4776788"/>
          <p14:tracePt t="51899" x="6180138" y="4791075"/>
          <p14:tracePt t="51907" x="6165850" y="4791075"/>
          <p14:tracePt t="51923" x="6165850" y="4805363"/>
          <p14:tracePt t="51940" x="6153150" y="4805363"/>
          <p14:tracePt t="51948" x="6153150" y="4819650"/>
          <p14:tracePt t="51964" x="6138863" y="4832350"/>
          <p14:tracePt t="51981" x="6138863" y="4840288"/>
          <p14:tracePt t="51989" x="6124575" y="4840288"/>
          <p14:tracePt t="52005" x="6110288" y="4854575"/>
          <p14:tracePt t="52022" x="6096000" y="4868863"/>
          <p14:tracePt t="52038" x="6081713" y="4868863"/>
          <p14:tracePt t="52055" x="6081713" y="4883150"/>
          <p14:tracePt t="52063" x="6067425" y="4883150"/>
          <p14:tracePt t="52079" x="6053138" y="4895850"/>
          <p14:tracePt t="52096" x="6038850" y="4895850"/>
          <p14:tracePt t="52104" x="6038850" y="4910138"/>
          <p14:tracePt t="52112" x="6026150" y="4910138"/>
          <p14:tracePt t="52129" x="6011863" y="4910138"/>
          <p14:tracePt t="52137" x="6011863" y="4924425"/>
          <p14:tracePt t="52145" x="5997575" y="4924425"/>
          <p14:tracePt t="52153" x="5983288" y="4938713"/>
          <p14:tracePt t="52170" x="5969000" y="4953000"/>
          <p14:tracePt t="52178" x="5954713" y="4953000"/>
          <p14:tracePt t="52186" x="5940425" y="4967288"/>
          <p14:tracePt t="52195" x="5934075" y="4981575"/>
          <p14:tracePt t="52211" x="5919788" y="4981575"/>
          <p14:tracePt t="52219" x="5905500" y="4995863"/>
          <p14:tracePt t="52228" x="5891213" y="4995863"/>
          <p14:tracePt t="52236" x="5891213" y="5010150"/>
          <p14:tracePt t="52244" x="5876925" y="5010150"/>
          <p14:tracePt t="52277" x="5876925" y="5022850"/>
          <p14:tracePt t="52350" x="5891213" y="5022850"/>
          <p14:tracePt t="52375" x="5905500" y="5022850"/>
          <p14:tracePt t="52400" x="5919788" y="5022850"/>
          <p14:tracePt t="52416" x="5934075" y="5022850"/>
          <p14:tracePt t="52424" x="5940425" y="5022850"/>
          <p14:tracePt t="52441" x="5954713" y="5022850"/>
          <p14:tracePt t="52457" x="5969000" y="5022850"/>
          <p14:tracePt t="52466" x="5983288" y="5022850"/>
          <p14:tracePt t="52474" x="5983288" y="5037138"/>
          <p14:tracePt t="52482" x="5997575" y="5037138"/>
          <p14:tracePt t="52491" x="5997575" y="5051425"/>
          <p14:tracePt t="52499" x="6011863" y="5065713"/>
          <p14:tracePt t="52515" x="6026150" y="5080000"/>
          <p14:tracePt t="52524" x="6038850" y="5080000"/>
          <p14:tracePt t="52532" x="6038850" y="5094288"/>
          <p14:tracePt t="52540" x="6053138" y="5094288"/>
          <p14:tracePt t="52549" x="6053138" y="5108575"/>
          <p14:tracePt t="52557" x="6067425" y="5108575"/>
          <p14:tracePt t="52572" x="6081713" y="5122863"/>
          <p14:tracePt t="52597" x="6096000" y="5122863"/>
          <p14:tracePt t="52605" x="6096000" y="5137150"/>
          <p14:tracePt t="52622" x="6110288" y="5137150"/>
          <p14:tracePt t="52646" x="6124575" y="5137150"/>
          <p14:tracePt t="52671" x="6138863" y="5137150"/>
          <p14:tracePt t="52679" x="6153150" y="5137150"/>
          <p14:tracePt t="52696" x="6165850" y="5137150"/>
          <p14:tracePt t="52704" x="6180138" y="5137150"/>
          <p14:tracePt t="52720" x="6194425" y="5137150"/>
          <p14:tracePt t="52737" x="6208713" y="5137150"/>
          <p14:tracePt t="52761" x="6223000" y="5137150"/>
          <p14:tracePt t="52794" x="6237288" y="5137150"/>
          <p14:tracePt t="52827" x="6251575" y="5122863"/>
          <p14:tracePt t="52868" x="6257925" y="5122863"/>
          <p14:tracePt t="52885" x="6257925" y="5108575"/>
          <p14:tracePt t="52909" x="6272213" y="5108575"/>
          <p14:tracePt t="52942" x="6286500" y="5108575"/>
          <p14:tracePt t="52967" x="6300788" y="5108575"/>
          <p14:tracePt t="52975" x="6300788" y="5094288"/>
          <p14:tracePt t="52983" x="6315075" y="5094288"/>
          <p14:tracePt t="53008" x="6329363" y="5080000"/>
          <p14:tracePt t="53032" x="6343650" y="5080000"/>
          <p14:tracePt t="53057" x="6356350" y="5080000"/>
          <p14:tracePt t="53082" x="6370638" y="5080000"/>
          <p14:tracePt t="53115" x="6384925" y="5080000"/>
          <p14:tracePt t="53148" x="6399213" y="5080000"/>
          <p14:tracePt t="53189" x="6413500" y="5080000"/>
          <p14:tracePt t="53230" x="6427788" y="5080000"/>
          <p14:tracePt t="53476" x="6413500" y="5065713"/>
          <p14:tracePt t="53501" x="6413500" y="5051425"/>
          <p14:tracePt t="53509" x="6399213" y="5051425"/>
          <p14:tracePt t="53517" x="6399213" y="5037138"/>
          <p14:tracePt t="53526" x="6384925" y="5037138"/>
          <p14:tracePt t="53534" x="6384925" y="5022850"/>
          <p14:tracePt t="53550" x="6384925" y="5010150"/>
          <p14:tracePt t="53575" x="6370638" y="5010150"/>
          <p14:tracePt t="53591" x="6370638" y="4995863"/>
          <p14:tracePt t="53665" x="6356350" y="4995863"/>
          <p14:tracePt t="53756" x="6343650" y="4995863"/>
          <p14:tracePt t="53788" x="6343650" y="5010150"/>
          <p14:tracePt t="53821" x="6329363" y="5022850"/>
          <p14:tracePt t="53854" x="6315075" y="5037138"/>
          <p14:tracePt t="53879" x="6300788" y="5037138"/>
          <p14:tracePt t="53895" x="6286500" y="5037138"/>
          <p14:tracePt t="53912" x="6272213" y="5037138"/>
          <p14:tracePt t="53920" x="6257925" y="5037138"/>
          <p14:tracePt t="53937" x="6251575" y="5037138"/>
          <p14:tracePt t="53945" x="6237288" y="5037138"/>
          <p14:tracePt t="53953" x="6237288" y="5022850"/>
          <p14:tracePt t="53961" x="6223000" y="5022850"/>
          <p14:tracePt t="53970" x="6223000" y="5010150"/>
          <p14:tracePt t="53978" x="6208713" y="5010150"/>
          <p14:tracePt t="53986" x="6208713" y="4995863"/>
          <p14:tracePt t="54002" x="6194425" y="4981575"/>
          <p14:tracePt t="54019" x="6194425" y="4967288"/>
          <p14:tracePt t="54027" x="6194425" y="4953000"/>
          <p14:tracePt t="54051" x="6194425" y="4938713"/>
          <p14:tracePt t="54076" x="6194425" y="4924425"/>
          <p14:tracePt t="54084" x="6208713" y="4924425"/>
          <p14:tracePt t="54093" x="6223000" y="4924425"/>
          <p14:tracePt t="54101" x="6237288" y="4924425"/>
          <p14:tracePt t="54117" x="6251575" y="4924425"/>
          <p14:tracePt t="54125" x="6257925" y="4924425"/>
          <p14:tracePt t="54134" x="6272213" y="4924425"/>
          <p14:tracePt t="54142" x="6286500" y="4924425"/>
          <p14:tracePt t="54150" x="6300788" y="4924425"/>
          <p14:tracePt t="54166" x="6315075" y="4924425"/>
          <p14:tracePt t="54183" x="6329363" y="4924425"/>
          <p14:tracePt t="54207" x="6343650" y="4924425"/>
          <p14:tracePt t="54240" x="6356350" y="4924425"/>
          <p14:tracePt t="54265" x="6356350" y="4938713"/>
          <p14:tracePt t="54273" x="6370638" y="4938713"/>
          <p14:tracePt t="54314" x="6384925" y="4938713"/>
          <p14:tracePt t="54355" x="6399213" y="4938713"/>
          <p14:tracePt t="54396" x="6413500" y="4938713"/>
          <p14:tracePt t="54429" x="6427788" y="4938713"/>
          <p14:tracePt t="54454" x="6442075" y="4938713"/>
          <p14:tracePt t="54487" x="6456363" y="4938713"/>
          <p14:tracePt t="54503" x="6470650" y="4938713"/>
          <p14:tracePt t="54512" x="6483350" y="4938713"/>
          <p14:tracePt t="54520" x="6497638" y="4938713"/>
          <p14:tracePt t="54528" x="6511925" y="4938713"/>
          <p14:tracePt t="54536" x="6526213" y="4938713"/>
          <p14:tracePt t="54545" x="6554788" y="4938713"/>
          <p14:tracePt t="54561" x="6575425" y="4938713"/>
          <p14:tracePt t="54569" x="6589713" y="4938713"/>
          <p14:tracePt t="54578" x="6604000" y="4938713"/>
          <p14:tracePt t="54587" x="6632575" y="4938713"/>
          <p14:tracePt t="54602" x="6661150" y="4938713"/>
          <p14:tracePt t="54611" x="6673850" y="4938713"/>
          <p14:tracePt t="54618" x="6688138" y="4938713"/>
          <p14:tracePt t="54627" x="6702425" y="4938713"/>
          <p14:tracePt t="54635" x="6716713" y="4938713"/>
          <p14:tracePt t="54651" x="6731000" y="4938713"/>
          <p14:tracePt t="54668" x="6745288" y="4938713"/>
          <p14:tracePt t="54692" x="6759575" y="4938713"/>
          <p14:tracePt t="54717" x="6773863" y="4938713"/>
          <p14:tracePt t="54750" x="6788150" y="4938713"/>
          <p14:tracePt t="54774" x="6800850" y="4938713"/>
          <p14:tracePt t="54824" x="6815138" y="4938713"/>
          <p14:tracePt t="54955" x="6815138" y="4953000"/>
          <p14:tracePt t="55214" x="6829425" y="4953000"/>
          <p14:tracePt t="55222" x="6858000" y="4953000"/>
          <p14:tracePt t="55231" x="6878638" y="4953000"/>
          <p14:tracePt t="55239" x="6907213" y="4953000"/>
          <p14:tracePt t="55247" x="6978650" y="4953000"/>
          <p14:tracePt t="55255" x="7048500" y="4938713"/>
          <p14:tracePt t="55264" x="7132638" y="4938713"/>
          <p14:tracePt t="55272" x="7196138" y="4924425"/>
          <p14:tracePt t="55280" x="7267575" y="4924425"/>
          <p14:tracePt t="55288" x="7296150" y="4924425"/>
          <p14:tracePt t="55296" x="7351713" y="4924425"/>
          <p14:tracePt t="55304" x="7394575" y="4924425"/>
          <p14:tracePt t="55313" x="7435850" y="4924425"/>
          <p14:tracePt t="55321" x="7464425" y="4924425"/>
          <p14:tracePt t="55329" x="7486650" y="4924425"/>
          <p14:tracePt t="55337" x="7499350" y="4924425"/>
          <p14:tracePt t="55346" x="7513638" y="4924425"/>
          <p14:tracePt t="55354" x="7527925" y="4924425"/>
          <p14:tracePt t="55362" x="7542213" y="4924425"/>
          <p14:tracePt t="55370" x="7556500" y="4924425"/>
          <p14:tracePt t="55387" x="7570788" y="4924425"/>
          <p14:tracePt t="55403" x="7585075" y="4924425"/>
          <p14:tracePt t="55420" x="7585075" y="4910138"/>
          <p14:tracePt t="55428" x="7599363" y="4910138"/>
          <p14:tracePt t="55452" x="7613650" y="4910138"/>
          <p14:tracePt t="55576" x="7626350" y="4910138"/>
          <p14:tracePt t="55633" x="7640638" y="4910138"/>
          <p14:tracePt t="55674" x="7654925" y="4910138"/>
          <p14:tracePt t="55715" x="7669213" y="4910138"/>
          <p14:tracePt t="55732" x="7683500" y="4910138"/>
          <p14:tracePt t="55748" x="7697788" y="4910138"/>
          <p14:tracePt t="55757" x="7712075" y="4910138"/>
          <p14:tracePt t="55773" x="7726363" y="4910138"/>
          <p14:tracePt t="55789" x="7740650" y="4910138"/>
          <p14:tracePt t="55806" x="7753350" y="4910138"/>
          <p14:tracePt t="55814" x="7767638" y="4924425"/>
          <p14:tracePt t="55830" x="7775575" y="4924425"/>
          <p14:tracePt t="55847" x="7789863" y="4924425"/>
          <p14:tracePt t="55855" x="7804150" y="4924425"/>
          <p14:tracePt t="55863" x="7816850" y="4938713"/>
          <p14:tracePt t="55880" x="7831138" y="4938713"/>
          <p14:tracePt t="55888" x="7845425" y="4938713"/>
          <p14:tracePt t="55896" x="7859713" y="4938713"/>
          <p14:tracePt t="55904" x="7874000" y="4938713"/>
          <p14:tracePt t="55912" x="7888288" y="4953000"/>
          <p14:tracePt t="55921" x="7902575" y="4953000"/>
          <p14:tracePt t="55929" x="7931150" y="4953000"/>
          <p14:tracePt t="55937" x="7943850" y="4953000"/>
          <p14:tracePt t="55945" x="7958138" y="4953000"/>
          <p14:tracePt t="55953" x="7972425" y="4953000"/>
          <p14:tracePt t="55962" x="8001000" y="4953000"/>
          <p14:tracePt t="55970" x="8015288" y="4953000"/>
          <p14:tracePt t="55978" x="8029575" y="4953000"/>
          <p14:tracePt t="55986" x="8058150" y="4953000"/>
          <p14:tracePt t="55995" x="8070850" y="4953000"/>
          <p14:tracePt t="56003" x="8078788" y="4953000"/>
          <p14:tracePt t="56019" x="8093075" y="4953000"/>
          <p14:tracePt t="56036" x="8107363" y="4953000"/>
          <p14:tracePt t="56069" x="8107363" y="4967288"/>
          <p14:tracePt t="56307" x="8121650" y="4967288"/>
          <p14:tracePt t="56315" x="8148638" y="4953000"/>
          <p14:tracePt t="56323" x="8177213" y="4938713"/>
          <p14:tracePt t="56332" x="8220075" y="4938713"/>
          <p14:tracePt t="56340" x="8261350" y="4924425"/>
          <p14:tracePt t="56349" x="8304213" y="4895850"/>
          <p14:tracePt t="56357" x="8361363" y="4883150"/>
          <p14:tracePt t="56365" x="8410575" y="4868863"/>
          <p14:tracePt t="56373" x="8466138" y="4840288"/>
          <p14:tracePt t="56381" x="8509000" y="4832350"/>
          <p14:tracePt t="56389" x="8537575" y="4832350"/>
          <p14:tracePt t="56397" x="8578850" y="4819650"/>
          <p14:tracePt t="56406" x="8621713" y="4805363"/>
          <p14:tracePt t="56414" x="8636000" y="4791075"/>
          <p14:tracePt t="56422" x="8678863" y="4776788"/>
          <p14:tracePt t="56430" x="8699500" y="4776788"/>
          <p14:tracePt t="56438" x="8713788" y="4776788"/>
          <p14:tracePt t="56447" x="8728075" y="4762500"/>
          <p14:tracePt t="56455" x="8756650" y="4762500"/>
          <p14:tracePt t="56463" x="8769350" y="4762500"/>
          <p14:tracePt t="56471" x="8783638" y="4762500"/>
          <p14:tracePt t="56479" x="8797925" y="4762500"/>
          <p14:tracePt t="56488" x="8812213" y="4762500"/>
          <p14:tracePt t="56504" x="8826500" y="4762500"/>
          <p14:tracePt t="56520" x="8840788" y="4762500"/>
          <p14:tracePt t="56611" x="8840788" y="4776788"/>
          <p14:tracePt t="56668" x="8840788" y="4791075"/>
          <p14:tracePt t="56709" x="8840788" y="4805363"/>
          <p14:tracePt t="56726" x="8840788" y="4819650"/>
          <p14:tracePt t="56742" x="8840788" y="4832350"/>
          <p14:tracePt t="56759" x="8840788" y="4840288"/>
          <p14:tracePt t="56775" x="8840788" y="4854575"/>
          <p14:tracePt t="56784" x="8840788" y="4868863"/>
          <p14:tracePt t="56800" x="8840788" y="4883150"/>
          <p14:tracePt t="56816" x="8855075" y="4895850"/>
          <p14:tracePt t="56833" x="8855075" y="4910138"/>
          <p14:tracePt t="56841" x="8869363" y="4910138"/>
          <p14:tracePt t="56849" x="8869363" y="4924425"/>
          <p14:tracePt t="56858" x="8883650" y="4924425"/>
          <p14:tracePt t="56874" x="8896350" y="4938713"/>
          <p14:tracePt t="56882" x="8910638" y="4938713"/>
          <p14:tracePt t="56891" x="8924925" y="4953000"/>
          <p14:tracePt t="56907" x="8939213" y="4953000"/>
          <p14:tracePt t="56916" x="8953500" y="4967288"/>
          <p14:tracePt t="56931" x="8967788" y="4967288"/>
          <p14:tracePt t="56940" x="8982075" y="4981575"/>
          <p14:tracePt t="56956" x="8988425" y="4995863"/>
          <p14:tracePt t="56972" x="9002713" y="4995863"/>
          <p14:tracePt t="56981" x="9002713" y="5010150"/>
          <p14:tracePt t="57005" x="9017000" y="5022850"/>
          <p14:tracePt t="57046" x="9017000" y="5037138"/>
          <p14:tracePt t="57161" x="9017000" y="5022850"/>
          <p14:tracePt t="57170" x="9031288" y="5022850"/>
          <p14:tracePt t="57186" x="9031288" y="5010150"/>
          <p14:tracePt t="57194" x="9045575" y="5010150"/>
          <p14:tracePt t="57211" x="9045575" y="4995863"/>
          <p14:tracePt t="57227" x="9059863" y="4995863"/>
          <p14:tracePt t="57252" x="9074150" y="4981575"/>
          <p14:tracePt t="57285" x="9086850" y="4981575"/>
          <p14:tracePt t="57301" x="9101138" y="4981575"/>
          <p14:tracePt t="57317" x="9115425" y="4981575"/>
          <p14:tracePt t="57326" x="9115425" y="4967288"/>
          <p14:tracePt t="57334" x="9129713" y="4967288"/>
          <p14:tracePt t="57350" x="9144000" y="4967288"/>
          <p14:tracePt t="57367" x="9158288" y="4953000"/>
          <p14:tracePt t="57375" x="9172575" y="4953000"/>
          <p14:tracePt t="57383" x="9186863" y="4953000"/>
          <p14:tracePt t="57400" x="9201150" y="4953000"/>
          <p14:tracePt t="57408" x="9213850" y="4953000"/>
          <p14:tracePt t="57424" x="9228138" y="4953000"/>
          <p14:tracePt t="57433" x="9242425" y="4953000"/>
          <p14:tracePt t="57449" x="9256713" y="4953000"/>
          <p14:tracePt t="57457" x="9271000" y="4953000"/>
          <p14:tracePt t="57474" x="9285288" y="4953000"/>
          <p14:tracePt t="57482" x="9299575" y="4953000"/>
          <p14:tracePt t="57498" x="9305925" y="4953000"/>
          <p14:tracePt t="57515" x="9320213" y="4953000"/>
          <p14:tracePt t="57531" x="9334500" y="4953000"/>
          <p14:tracePt t="57539" x="9348788" y="4953000"/>
          <p14:tracePt t="57564" x="9363075" y="4953000"/>
          <p14:tracePt t="57580" x="9377363" y="4953000"/>
          <p14:tracePt t="57605" x="9391650" y="4953000"/>
          <p14:tracePt t="57646" x="9391650" y="4967288"/>
          <p14:tracePt t="57885" x="9404350" y="4967288"/>
          <p14:tracePt t="57893" x="9418638" y="4967288"/>
          <p14:tracePt t="57901" x="9432925" y="4967288"/>
          <p14:tracePt t="57909" x="9447213" y="4967288"/>
          <p14:tracePt t="57917" x="9504363" y="4953000"/>
          <p14:tracePt t="57926" x="9545638" y="4953000"/>
          <p14:tracePt t="57934" x="9559925" y="4953000"/>
          <p14:tracePt t="57942" x="9602788" y="4953000"/>
          <p14:tracePt t="57950" x="9652000" y="4953000"/>
          <p14:tracePt t="57958" x="9666288" y="4953000"/>
          <p14:tracePt t="57967" x="9694863" y="4953000"/>
          <p14:tracePt t="57975" x="9736138" y="4953000"/>
          <p14:tracePt t="57983" x="9750425" y="4953000"/>
          <p14:tracePt t="57991" x="9793288" y="4953000"/>
          <p14:tracePt t="58000" x="9807575" y="4953000"/>
          <p14:tracePt t="58008" x="9836150" y="4953000"/>
          <p14:tracePt t="58016" x="9848850" y="4953000"/>
          <p14:tracePt t="58024" x="9877425" y="4953000"/>
          <p14:tracePt t="58033" x="9891713" y="4953000"/>
          <p14:tracePt t="58041" x="9912350" y="4953000"/>
          <p14:tracePt t="58049" x="9926638" y="4953000"/>
          <p14:tracePt t="58057" x="9940925" y="4953000"/>
          <p14:tracePt t="58066" x="9955213" y="4953000"/>
          <p14:tracePt t="58082" x="9969500" y="4953000"/>
          <p14:tracePt t="58090" x="9983788" y="4953000"/>
          <p14:tracePt t="58115" x="9998075" y="4953000"/>
          <p14:tracePt t="58180" x="9998075" y="4967288"/>
          <p14:tracePt t="58238" x="10012363" y="4967288"/>
          <p14:tracePt t="58287" x="10026650" y="4967288"/>
          <p14:tracePt t="58312" x="10039350" y="4967288"/>
          <p14:tracePt t="58328" x="10053638" y="4953000"/>
          <p14:tracePt t="58337" x="10067925" y="4953000"/>
          <p14:tracePt t="58345" x="10082213" y="4953000"/>
          <p14:tracePt t="58353" x="10096500" y="4953000"/>
          <p14:tracePt t="58361" x="10110788" y="4953000"/>
          <p14:tracePt t="58370" x="10125075" y="4953000"/>
          <p14:tracePt t="58378" x="10139363" y="4953000"/>
          <p14:tracePt t="58386" x="10153650" y="4953000"/>
          <p14:tracePt t="58395" x="10166350" y="4953000"/>
          <p14:tracePt t="58403" x="10180638" y="4953000"/>
          <p14:tracePt t="58411" x="10194925" y="4953000"/>
          <p14:tracePt t="58419" x="10209213" y="4953000"/>
          <p14:tracePt t="58443" x="10217150" y="4953000"/>
          <p14:tracePt t="58476" x="10229850" y="4953000"/>
          <p14:tracePt t="58534" x="10229850" y="4967288"/>
          <p14:tracePt t="59606" x="10229850" y="4981575"/>
          <p14:tracePt t="59614" x="10217150" y="4981575"/>
          <p14:tracePt t="59622" x="10217150" y="4995863"/>
          <p14:tracePt t="59631" x="10209213" y="4995863"/>
          <p14:tracePt t="59647" x="10194925" y="5010150"/>
          <p14:tracePt t="59672" x="10180638" y="5010150"/>
          <p14:tracePt t="59680" x="10180638" y="5022850"/>
          <p14:tracePt t="59713" x="10166350" y="5022850"/>
          <p14:tracePt t="59787" x="10153650" y="5022850"/>
          <p14:tracePt t="59844" x="10139363" y="5022850"/>
          <p14:tracePt t="59893" x="10125075" y="5022850"/>
          <p14:tracePt t="59918" x="10110788" y="5022850"/>
          <p14:tracePt t="59935" x="10096500" y="5022850"/>
          <p14:tracePt t="59951" x="10082213" y="5022850"/>
          <p14:tracePt t="59959" x="10067925" y="5022850"/>
          <p14:tracePt t="59967" x="10053638" y="5010150"/>
          <p14:tracePt t="59976" x="10039350" y="5010150"/>
          <p14:tracePt t="59984" x="10026650" y="5010150"/>
          <p14:tracePt t="59992" x="10012363" y="5010150"/>
          <p14:tracePt t="60000" x="9998075" y="5010150"/>
          <p14:tracePt t="60008" x="9969500" y="5010150"/>
          <p14:tracePt t="60017" x="9955213" y="5010150"/>
          <p14:tracePt t="60025" x="9912350" y="4995863"/>
          <p14:tracePt t="60033" x="9906000" y="4995863"/>
          <p14:tracePt t="60041" x="9848850" y="4995863"/>
          <p14:tracePt t="60050" x="9821863" y="4995863"/>
          <p14:tracePt t="60058" x="9793288" y="4995863"/>
          <p14:tracePt t="60066" x="9750425" y="4981575"/>
          <p14:tracePt t="60074" x="9694863" y="4981575"/>
          <p14:tracePt t="60082" x="9666288" y="4981575"/>
          <p14:tracePt t="60091" x="9637713" y="4981575"/>
          <p14:tracePt t="60099" x="9602788" y="4967288"/>
          <p14:tracePt t="60107" x="9574213" y="4967288"/>
          <p14:tracePt t="60115" x="9545638" y="4967288"/>
          <p14:tracePt t="60124" x="9518650" y="4967288"/>
          <p14:tracePt t="60132" x="9490075" y="4967288"/>
          <p14:tracePt t="60140" x="9461500" y="4967288"/>
          <p14:tracePt t="60148" x="9432925" y="4967288"/>
          <p14:tracePt t="60156" x="9418638" y="4967288"/>
          <p14:tracePt t="60165" x="9391650" y="4967288"/>
          <p14:tracePt t="60173" x="9377363" y="4967288"/>
          <p14:tracePt t="60181" x="9363075" y="4967288"/>
          <p14:tracePt t="60189" x="9334500" y="4967288"/>
          <p14:tracePt t="60198" x="9320213" y="4967288"/>
          <p14:tracePt t="60206" x="9305925" y="4967288"/>
          <p14:tracePt t="60222" x="9299575" y="4967288"/>
          <p14:tracePt t="60239" x="9285288" y="4967288"/>
          <p14:tracePt t="60288" x="9285288" y="4981575"/>
          <p14:tracePt t="60329" x="9285288" y="4995863"/>
          <p14:tracePt t="60436" x="9299575" y="4995863"/>
          <p14:tracePt t="60460" x="9305925" y="4995863"/>
          <p14:tracePt t="60477" x="9320213" y="4995863"/>
          <p14:tracePt t="60493" x="9334500" y="4995863"/>
          <p14:tracePt t="60510" x="9348788" y="4995863"/>
          <p14:tracePt t="60534" x="9363075" y="4995863"/>
          <p14:tracePt t="60551" x="9363075" y="4981575"/>
          <p14:tracePt t="60559" x="9377363" y="4981575"/>
          <p14:tracePt t="60584" x="9391650" y="4981575"/>
          <p14:tracePt t="60616" x="9404350" y="4981575"/>
          <p14:tracePt t="60649" x="9418638" y="4981575"/>
          <p14:tracePt t="60666" x="9432925" y="4981575"/>
          <p14:tracePt t="60682" x="9447213" y="4981575"/>
          <p14:tracePt t="60699" x="9461500" y="4981575"/>
          <p14:tracePt t="60715" x="9475788" y="4981575"/>
          <p14:tracePt t="60731" x="9490075" y="4981575"/>
          <p14:tracePt t="60748" x="9504363" y="4981575"/>
          <p14:tracePt t="60765" x="9518650" y="4981575"/>
          <p14:tracePt t="60789" x="9531350" y="4981575"/>
          <p14:tracePt t="60806" x="9545638" y="4981575"/>
          <p14:tracePt t="60822" x="9545638" y="4995863"/>
          <p14:tracePt t="60838" x="9559925" y="4995863"/>
          <p14:tracePt t="60880" x="9574213" y="4995863"/>
          <p14:tracePt t="60921" x="9574213" y="5010150"/>
          <p14:tracePt t="60995" x="9588500" y="5010150"/>
          <p14:tracePt t="61027" x="9588500" y="5022850"/>
          <p14:tracePt t="61077" x="9588500" y="5037138"/>
          <p14:tracePt t="61110" x="9588500" y="5051425"/>
          <p14:tracePt t="61135" x="9588500" y="5065713"/>
          <p14:tracePt t="61143" x="9574213" y="5065713"/>
          <p14:tracePt t="61151" x="9574213" y="5080000"/>
          <p14:tracePt t="61167" x="9559925" y="5080000"/>
          <p14:tracePt t="61176" x="9559925" y="5094288"/>
          <p14:tracePt t="61184" x="9545638" y="5094288"/>
          <p14:tracePt t="61200" x="9545638" y="5108575"/>
          <p14:tracePt t="61209" x="9531350" y="5108575"/>
          <p14:tracePt t="61217" x="9518650" y="5122863"/>
          <p14:tracePt t="61233" x="9504363" y="5122863"/>
          <p14:tracePt t="61249" x="9490075" y="5122863"/>
          <p14:tracePt t="61266" x="9490075" y="5137150"/>
          <p14:tracePt t="61274" x="9475788" y="5137150"/>
          <p14:tracePt t="61487" x="9490075" y="5122863"/>
          <p14:tracePt t="61512" x="9490075" y="5108575"/>
          <p14:tracePt t="61529" x="9490075" y="5094288"/>
          <p14:tracePt t="61537" x="9504363" y="5094288"/>
          <p14:tracePt t="61545" x="9504363" y="5080000"/>
          <p14:tracePt t="61553" x="9504363" y="5065713"/>
          <p14:tracePt t="61570" x="9518650" y="5051425"/>
          <p14:tracePt t="61578" x="9518650" y="5037138"/>
          <p14:tracePt t="61586" x="9531350" y="5022850"/>
          <p14:tracePt t="61595" x="9531350" y="5010150"/>
          <p14:tracePt t="61603" x="9545638" y="4995863"/>
          <p14:tracePt t="61611" x="9559925" y="4981575"/>
          <p14:tracePt t="61627" x="9574213" y="4967288"/>
          <p14:tracePt t="61636" x="9588500" y="4953000"/>
          <p14:tracePt t="61645" x="9602788" y="4953000"/>
          <p14:tracePt t="61653" x="9609138" y="4953000"/>
          <p14:tracePt t="61660" x="9652000" y="4938713"/>
          <p14:tracePt t="61668" x="9666288" y="4938713"/>
          <p14:tracePt t="61676" x="9694863" y="4924425"/>
          <p14:tracePt t="61685" x="9736138" y="4924425"/>
          <p14:tracePt t="61693" x="9764713" y="4924425"/>
          <p14:tracePt t="61701" x="9807575" y="4924425"/>
          <p14:tracePt t="61709" x="9836150" y="4924425"/>
          <p14:tracePt t="61718" x="9891713" y="4924425"/>
          <p14:tracePt t="61726" x="9906000" y="4924425"/>
          <p14:tracePt t="61734" x="9940925" y="4924425"/>
          <p14:tracePt t="61742" x="9969500" y="4924425"/>
          <p14:tracePt t="61750" x="9998075" y="4924425"/>
          <p14:tracePt t="61759" x="10026650" y="4924425"/>
          <p14:tracePt t="61767" x="10053638" y="4924425"/>
          <p14:tracePt t="61775" x="10067925" y="4924425"/>
          <p14:tracePt t="61783" x="10082213" y="4924425"/>
          <p14:tracePt t="61791" x="10096500" y="4924425"/>
          <p14:tracePt t="61800" x="10110788" y="4938713"/>
          <p14:tracePt t="61824" x="10125075" y="4953000"/>
          <p14:tracePt t="61841" x="10125075" y="4967288"/>
          <p14:tracePt t="61857" x="10125075" y="4981575"/>
          <p14:tracePt t="61874" x="10096500" y="4995863"/>
          <p14:tracePt t="61882" x="10067925" y="5010150"/>
          <p14:tracePt t="61890" x="10039350" y="5010150"/>
          <p14:tracePt t="61898" x="10012363" y="5010150"/>
          <p14:tracePt t="61906" x="9969500" y="5010150"/>
          <p14:tracePt t="61915" x="9940925" y="5010150"/>
          <p14:tracePt t="61923" x="9891713" y="5010150"/>
          <p14:tracePt t="61931" x="9848850" y="4995863"/>
          <p14:tracePt t="61939" x="9836150" y="4981575"/>
          <p14:tracePt t="61948" x="9779000" y="4967288"/>
          <p14:tracePt t="61956" x="9750425" y="4938713"/>
          <p14:tracePt t="61964" x="9736138" y="4924425"/>
          <p14:tracePt t="61972" x="9709150" y="4895850"/>
          <p14:tracePt t="61981" x="9694863" y="4868863"/>
          <p14:tracePt t="61989" x="9680575" y="4840288"/>
          <p14:tracePt t="61997" x="9680575" y="4832350"/>
          <p14:tracePt t="62005" x="9680575" y="4819650"/>
          <p14:tracePt t="62013" x="9680575" y="4791075"/>
          <p14:tracePt t="62022" x="9680575" y="4776788"/>
          <p14:tracePt t="62054" x="9694863" y="4776788"/>
          <p14:tracePt t="62063" x="9721850" y="4776788"/>
          <p14:tracePt t="62071" x="9736138" y="4776788"/>
          <p14:tracePt t="62079" x="9750425" y="4776788"/>
          <p14:tracePt t="62087" x="9779000" y="4791075"/>
          <p14:tracePt t="62095" x="9821863" y="4805363"/>
          <p14:tracePt t="62104" x="9836150" y="4819650"/>
          <p14:tracePt t="62112" x="9863138" y="4819650"/>
          <p14:tracePt t="62120" x="9891713" y="4832350"/>
          <p14:tracePt t="62128" x="9912350" y="4840288"/>
          <p14:tracePt t="62137" x="9940925" y="4854575"/>
          <p14:tracePt t="62145" x="9969500" y="4854575"/>
          <p14:tracePt t="62153" x="9983788" y="4868863"/>
          <p14:tracePt t="62161" x="9998075" y="4868863"/>
          <p14:tracePt t="62169" x="10012363" y="4883150"/>
          <p14:tracePt t="62178" x="10026650" y="4895850"/>
          <p14:tracePt t="62186" x="10039350" y="4895850"/>
          <p14:tracePt t="62202" x="10053638" y="4910138"/>
          <p14:tracePt t="62235" x="10053638" y="4924425"/>
          <p14:tracePt t="62276" x="10053638" y="4938713"/>
          <p14:tracePt t="62293" x="10039350" y="4938713"/>
          <p14:tracePt t="62375" x="10039350" y="4924425"/>
          <p14:tracePt t="62383" x="10039350" y="4910138"/>
          <p14:tracePt t="62400" x="10039350" y="4895850"/>
          <p14:tracePt t="62416" x="10039350" y="4883150"/>
          <p14:tracePt t="62433" x="10039350" y="4868863"/>
          <p14:tracePt t="62441" x="10039350" y="4854575"/>
          <p14:tracePt t="62457" x="10053638" y="4840288"/>
          <p14:tracePt t="62474" x="10053638" y="4832350"/>
          <p14:tracePt t="62482" x="10067925" y="4832350"/>
          <p14:tracePt t="62490" x="10067925" y="4819650"/>
          <p14:tracePt t="62498" x="10082213" y="4805363"/>
          <p14:tracePt t="62506" x="10125075" y="4776788"/>
          <p14:tracePt t="62884" x="10096500" y="4776788"/>
          <p14:tracePt t="62893" x="10053638" y="4791075"/>
          <p14:tracePt t="62901" x="10012363" y="4791075"/>
          <p14:tracePt t="62909" x="9955213" y="4791075"/>
          <p14:tracePt t="62917" x="9912350" y="4805363"/>
          <p14:tracePt t="62925" x="9863138" y="4819650"/>
          <p14:tracePt t="62934" x="9694863" y="4840288"/>
          <p14:tracePt t="62942" x="9588500" y="4854575"/>
          <p14:tracePt t="62950" x="9447213" y="4883150"/>
          <p14:tracePt t="62958" x="9285288" y="4883150"/>
          <p14:tracePt t="62967" x="9101138" y="4910138"/>
          <p14:tracePt t="62975" x="8896350" y="4924425"/>
          <p14:tracePt t="62983" x="8664575" y="4938713"/>
          <p14:tracePt t="62991" x="8439150" y="4953000"/>
          <p14:tracePt t="62999" x="8191500" y="4967288"/>
          <p14:tracePt t="63008" x="7931150" y="4981575"/>
          <p14:tracePt t="63016" x="7697788" y="4995863"/>
          <p14:tracePt t="63024" x="7472363" y="4995863"/>
          <p14:tracePt t="63032" x="7253288" y="4995863"/>
          <p14:tracePt t="63040" x="7062788" y="4995863"/>
          <p14:tracePt t="63049" x="6864350" y="4995863"/>
          <p14:tracePt t="63057" x="6788150" y="4995863"/>
          <p14:tracePt t="63065" x="6511925" y="4995863"/>
          <p14:tracePt t="63073" x="6427788" y="4995863"/>
          <p14:tracePt t="63082" x="6300788" y="4995863"/>
          <p14:tracePt t="63090" x="6180138" y="4995863"/>
          <p14:tracePt t="63098" x="6081713" y="4995863"/>
          <p14:tracePt t="63106" x="5997575" y="4995863"/>
          <p14:tracePt t="63114" x="5934075" y="4995863"/>
          <p14:tracePt t="63123" x="5905500" y="4995863"/>
          <p14:tracePt t="63131" x="5848350" y="4995863"/>
          <p14:tracePt t="63139" x="5764213" y="4995863"/>
          <p14:tracePt t="63147" x="5735638" y="4995863"/>
          <p14:tracePt t="63155" x="5602288" y="4995863"/>
          <p14:tracePt t="63390" x="5616575" y="4981575"/>
          <p14:tracePt t="63398" x="5630863" y="4953000"/>
          <p14:tracePt t="63406" x="5637213" y="4910138"/>
          <p14:tracePt t="63414" x="5680075" y="4840288"/>
          <p14:tracePt t="63423" x="5721350" y="4762500"/>
          <p14:tracePt t="63431" x="5778500" y="4649788"/>
          <p14:tracePt t="63439" x="5848350" y="4487863"/>
          <p14:tracePt t="63447" x="5919788" y="4318000"/>
          <p14:tracePt t="63455" x="6067425" y="4000500"/>
          <p14:tracePt t="63464" x="6180138" y="3740150"/>
          <p14:tracePt t="63472" x="6329363" y="3394075"/>
          <p14:tracePt t="63480" x="6483350" y="3005138"/>
          <p14:tracePt t="63488" x="6646863" y="2597150"/>
          <p14:tracePt t="63496" x="6815138" y="2152650"/>
          <p14:tracePt t="63505" x="6978650" y="1714500"/>
          <p14:tracePt t="63513" x="7132638" y="1284288"/>
          <p14:tracePt t="63521" x="7169150" y="1114425"/>
          <p14:tracePt t="63529" x="7281863" y="762000"/>
          <p14:tracePt t="63538" x="7380288" y="479425"/>
          <p14:tracePt t="63546" x="7423150" y="374650"/>
          <p14:tracePt t="63554" x="7472363" y="161925"/>
          <p14:tracePt t="65191" x="6978650" y="1820863"/>
          <p14:tracePt t="65204" x="7062788" y="2384425"/>
          <p14:tracePt t="65207" x="7210425" y="3422650"/>
          <p14:tracePt t="65214" x="7281863" y="3838575"/>
          <p14:tracePt t="65223" x="7423150" y="4606925"/>
          <p14:tracePt t="65231" x="7450138" y="4854575"/>
          <p14:tracePt t="65239" x="7527925" y="5327650"/>
          <p14:tracePt t="65247" x="7556500" y="5461000"/>
          <p14:tracePt t="65255" x="7599363" y="5743575"/>
          <p14:tracePt t="65263" x="7613650" y="5807075"/>
          <p14:tracePt t="66463" x="7613650" y="5792788"/>
          <p14:tracePt t="66471" x="7613650" y="5729288"/>
          <p14:tracePt t="66479" x="7613650" y="5616575"/>
          <p14:tracePt t="66487" x="7640638" y="5475288"/>
          <p14:tracePt t="66496" x="7654925" y="5284788"/>
          <p14:tracePt t="66504" x="7712075" y="4635500"/>
          <p14:tracePt t="66512" x="7726363" y="4084638"/>
          <p14:tracePt t="66520" x="7753350" y="2871788"/>
          <p14:tracePt t="66528" x="7753350" y="2398713"/>
          <p14:tracePt t="66537" x="7753350" y="811213"/>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47294-2C66-1344-F06B-5BDE6BBEEA3B}"/>
              </a:ext>
            </a:extLst>
          </p:cNvPr>
          <p:cNvSpPr>
            <a:spLocks noGrp="1"/>
          </p:cNvSpPr>
          <p:nvPr>
            <p:ph type="title"/>
          </p:nvPr>
        </p:nvSpPr>
        <p:spPr/>
        <p:txBody>
          <a:bodyPr/>
          <a:lstStyle/>
          <a:p>
            <a:r>
              <a:rPr lang="en-CA"/>
              <a:t>Introduction</a:t>
            </a:r>
            <a:endParaRPr lang="en-CA" dirty="0"/>
          </a:p>
        </p:txBody>
      </p:sp>
      <p:sp>
        <p:nvSpPr>
          <p:cNvPr id="3" name="Content Placeholder 2">
            <a:extLst>
              <a:ext uri="{FF2B5EF4-FFF2-40B4-BE49-F238E27FC236}">
                <a16:creationId xmlns:a16="http://schemas.microsoft.com/office/drawing/2014/main" id="{06B70D9E-BC7F-8DA2-AA7E-814F6603B632}"/>
              </a:ext>
            </a:extLst>
          </p:cNvPr>
          <p:cNvSpPr>
            <a:spLocks noGrp="1"/>
          </p:cNvSpPr>
          <p:nvPr>
            <p:ph idx="1"/>
          </p:nvPr>
        </p:nvSpPr>
        <p:spPr/>
        <p:txBody>
          <a:bodyPr/>
          <a:lstStyle/>
          <a:p>
            <a:r>
              <a:rPr lang="en-US" dirty="0"/>
              <a:t>Modern digital life produces an overwhelming volume of visual content.</a:t>
            </a:r>
            <a:endParaRPr lang="en-CA" dirty="0"/>
          </a:p>
          <a:p>
            <a:r>
              <a:rPr lang="en-CA" dirty="0"/>
              <a:t>Automatic captioning technologies provide more global access to information for people. They can be used to:</a:t>
            </a:r>
          </a:p>
          <a:p>
            <a:pPr lvl="1"/>
            <a:r>
              <a:rPr lang="en-CA" dirty="0"/>
              <a:t>Caption videos and convert them to different languages</a:t>
            </a:r>
          </a:p>
          <a:p>
            <a:pPr lvl="1"/>
            <a:r>
              <a:rPr lang="en-CA" dirty="0"/>
              <a:t>Analyze images and generate captions which describe the image (accessibility)</a:t>
            </a:r>
          </a:p>
          <a:p>
            <a:pPr lvl="1"/>
            <a:r>
              <a:rPr lang="en-CA" dirty="0"/>
              <a:t>Caption an image or video to classify it using the generated caption</a:t>
            </a:r>
          </a:p>
          <a:p>
            <a:r>
              <a:rPr lang="en-CA" dirty="0"/>
              <a:t>Automated captioning’s demand has increased greatly with recent advancements in Machine Learning (ML) algorithms and Artificial Intelligence (AI).</a:t>
            </a:r>
          </a:p>
        </p:txBody>
      </p:sp>
      <p:pic>
        <p:nvPicPr>
          <p:cNvPr id="9" name="Audio 8">
            <a:extLst>
              <a:ext uri="{FF2B5EF4-FFF2-40B4-BE49-F238E27FC236}">
                <a16:creationId xmlns:a16="http://schemas.microsoft.com/office/drawing/2014/main" id="{B434E6EC-3E6F-3158-32AF-38E252BBD7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29113886"/>
      </p:ext>
    </p:extLst>
  </p:cSld>
  <p:clrMapOvr>
    <a:masterClrMapping/>
  </p:clrMapOvr>
  <mc:AlternateContent xmlns:mc="http://schemas.openxmlformats.org/markup-compatibility/2006">
    <mc:Choice xmlns:p14="http://schemas.microsoft.com/office/powerpoint/2010/main" Requires="p14">
      <p:transition spd="slow" p14:dur="2000" advTm="87027"/>
    </mc:Choice>
    <mc:Fallback>
      <p:transition spd="slow" advTm="87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33AD7C-0DFE-814D-A46A-6068D00921B9}"/>
              </a:ext>
            </a:extLst>
          </p:cNvPr>
          <p:cNvSpPr>
            <a:spLocks noGrp="1"/>
          </p:cNvSpPr>
          <p:nvPr>
            <p:ph type="title"/>
          </p:nvPr>
        </p:nvSpPr>
        <p:spPr>
          <a:xfrm>
            <a:off x="704088" y="914400"/>
            <a:ext cx="3799763" cy="1473200"/>
          </a:xfrm>
        </p:spPr>
        <p:txBody>
          <a:bodyPr>
            <a:normAutofit/>
          </a:bodyPr>
          <a:lstStyle/>
          <a:p>
            <a:r>
              <a:rPr lang="en-CA" sz="3600"/>
              <a:t>Problem </a:t>
            </a:r>
          </a:p>
        </p:txBody>
      </p:sp>
      <p:cxnSp>
        <p:nvCxnSpPr>
          <p:cNvPr id="12" name="Straight Connector 11">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6DC38D9-F002-7DF1-CFB1-06D11D34764D}"/>
              </a:ext>
            </a:extLst>
          </p:cNvPr>
          <p:cNvSpPr>
            <a:spLocks noGrp="1"/>
          </p:cNvSpPr>
          <p:nvPr>
            <p:ph idx="1"/>
          </p:nvPr>
        </p:nvSpPr>
        <p:spPr>
          <a:xfrm>
            <a:off x="704088" y="2387600"/>
            <a:ext cx="3799763" cy="3767328"/>
          </a:xfrm>
        </p:spPr>
        <p:txBody>
          <a:bodyPr>
            <a:normAutofit/>
          </a:bodyPr>
          <a:lstStyle/>
          <a:p>
            <a:pPr>
              <a:lnSpc>
                <a:spcPct val="100000"/>
              </a:lnSpc>
            </a:pPr>
            <a:r>
              <a:rPr lang="en-CA" sz="1700"/>
              <a:t>Machine learning (ML) models, like convolutional neural networks (CNN), and long short-term memory (LSTM), frequently hallucinate details.</a:t>
            </a:r>
          </a:p>
          <a:p>
            <a:pPr>
              <a:lnSpc>
                <a:spcPct val="100000"/>
              </a:lnSpc>
            </a:pPr>
            <a:r>
              <a:rPr lang="en-CA" sz="1700"/>
              <a:t>Hallucination causes misclassifications of the images leading to details in the images being missed, ignored, or fictional details being added to the caption.</a:t>
            </a:r>
          </a:p>
          <a:p>
            <a:pPr>
              <a:lnSpc>
                <a:spcPct val="100000"/>
              </a:lnSpc>
            </a:pPr>
            <a:r>
              <a:rPr lang="en-CA" sz="1700"/>
              <a:t>Hallucination erodes user trust in the system.</a:t>
            </a:r>
          </a:p>
        </p:txBody>
      </p:sp>
      <p:pic>
        <p:nvPicPr>
          <p:cNvPr id="5" name="Picture 4" descr="A collage of images of a person riding a horse&#10;&#10;AI-generated content may be incorrect.">
            <a:extLst>
              <a:ext uri="{FF2B5EF4-FFF2-40B4-BE49-F238E27FC236}">
                <a16:creationId xmlns:a16="http://schemas.microsoft.com/office/drawing/2014/main" id="{CCFF4CF7-2256-5CAD-A72D-F80C98A95360}"/>
              </a:ext>
            </a:extLst>
          </p:cNvPr>
          <p:cNvPicPr>
            <a:picLocks noChangeAspect="1"/>
          </p:cNvPicPr>
          <p:nvPr/>
        </p:nvPicPr>
        <p:blipFill>
          <a:blip r:embed="rId5">
            <a:extLst>
              <a:ext uri="{28A0092B-C50C-407E-A947-70E740481C1C}">
                <a14:useLocalDpi xmlns:a14="http://schemas.microsoft.com/office/drawing/2010/main" val="0"/>
              </a:ext>
            </a:extLst>
          </a:blip>
          <a:srcRect r="4029" b="-1"/>
          <a:stretch>
            <a:fillRect/>
          </a:stretch>
        </p:blipFill>
        <p:spPr>
          <a:xfrm>
            <a:off x="5207939" y="864665"/>
            <a:ext cx="6146334" cy="5128670"/>
          </a:xfrm>
          <a:prstGeom prst="rect">
            <a:avLst/>
          </a:prstGeom>
        </p:spPr>
      </p:pic>
      <p:pic>
        <p:nvPicPr>
          <p:cNvPr id="6" name="Audio 5">
            <a:extLst>
              <a:ext uri="{FF2B5EF4-FFF2-40B4-BE49-F238E27FC236}">
                <a16:creationId xmlns:a16="http://schemas.microsoft.com/office/drawing/2014/main" id="{BB1DECBF-8491-534D-A7E3-A663EBD3BBD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27609070"/>
      </p:ext>
    </p:extLst>
  </p:cSld>
  <p:clrMapOvr>
    <a:masterClrMapping/>
  </p:clrMapOvr>
  <mc:AlternateContent xmlns:mc="http://schemas.openxmlformats.org/markup-compatibility/2006">
    <mc:Choice xmlns:p14="http://schemas.microsoft.com/office/powerpoint/2010/main" Requires="p14">
      <p:transition spd="slow" p14:dur="2000" advTm="75050"/>
    </mc:Choice>
    <mc:Fallback>
      <p:transition spd="slow" advTm="750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49026" x="6907213" y="141288"/>
          <p14:tracePt t="49033" x="6950075" y="274638"/>
          <p14:tracePt t="49044" x="6978650" y="415925"/>
          <p14:tracePt t="49050" x="7034213" y="536575"/>
          <p14:tracePt t="49059" x="7062788" y="606425"/>
          <p14:tracePt t="49066" x="7105650" y="733425"/>
          <p14:tracePt t="49074" x="7146925" y="825500"/>
          <p14:tracePt t="49082" x="7161213" y="868363"/>
          <p14:tracePt t="49091" x="7181850" y="938213"/>
          <p14:tracePt t="49099" x="7210425" y="995363"/>
          <p14:tracePt t="49107" x="7224713" y="1022350"/>
          <p14:tracePt t="49115" x="7253288" y="1050925"/>
          <p14:tracePt t="49123" x="7267575" y="1065213"/>
          <p14:tracePt t="49131" x="7281863" y="1065213"/>
          <p14:tracePt t="49139" x="7296150" y="1079500"/>
          <p14:tracePt t="49147" x="7308850" y="1079500"/>
          <p14:tracePt t="49156" x="7337425" y="1065213"/>
          <p14:tracePt t="49164" x="7366000" y="1050925"/>
          <p14:tracePt t="49172" x="7450138" y="1009650"/>
          <p14:tracePt t="49180" x="7513638" y="952500"/>
          <p14:tracePt t="49188" x="7599363" y="895350"/>
          <p14:tracePt t="49197" x="7712075" y="839788"/>
          <p14:tracePt t="49205" x="7831138" y="776288"/>
          <p14:tracePt t="49213" x="7888288" y="747713"/>
          <p14:tracePt t="49221" x="8015288" y="677863"/>
          <p14:tracePt t="49229" x="8107363" y="620713"/>
          <p14:tracePt t="49238" x="8205788" y="550863"/>
          <p14:tracePt t="49246" x="8289925" y="479425"/>
          <p14:tracePt t="49254" x="8361363" y="430213"/>
          <p14:tracePt t="49262" x="8396288" y="374650"/>
          <p14:tracePt t="49271" x="8410575" y="346075"/>
          <p14:tracePt t="49279" x="8451850" y="317500"/>
          <p14:tracePt t="49287" x="8466138" y="274638"/>
          <p14:tracePt t="49295" x="8480425" y="247650"/>
          <p14:tracePt t="49304" x="8480425" y="233363"/>
          <p14:tracePt t="49312" x="8480425" y="219075"/>
          <p14:tracePt t="49336" x="8466138" y="219075"/>
          <p14:tracePt t="49345" x="8439150" y="219075"/>
          <p14:tracePt t="49353" x="8410575" y="219075"/>
          <p14:tracePt t="49361" x="8347075" y="219075"/>
          <p14:tracePt t="49369" x="8275638" y="219075"/>
          <p14:tracePt t="49377" x="8191500" y="233363"/>
          <p14:tracePt t="49386" x="8078788" y="260350"/>
          <p14:tracePt t="49394" x="8029575" y="274638"/>
          <p14:tracePt t="49402" x="7916863" y="317500"/>
          <p14:tracePt t="49410" x="7816850" y="360363"/>
          <p14:tracePt t="49419" x="7726363" y="401638"/>
          <p14:tracePt t="49427" x="7640638" y="444500"/>
          <p14:tracePt t="49435" x="7570788" y="493713"/>
          <p14:tracePt t="49443" x="7527925" y="565150"/>
          <p14:tracePt t="49451" x="7472363" y="620713"/>
          <p14:tracePt t="49460" x="7450138" y="692150"/>
          <p14:tracePt t="49468" x="7423150" y="762000"/>
          <p14:tracePt t="49476" x="7408863" y="825500"/>
          <p14:tracePt t="49484" x="7408863" y="895350"/>
          <p14:tracePt t="49492" x="7394575" y="966788"/>
          <p14:tracePt t="49501" x="7394575" y="1050925"/>
          <p14:tracePt t="49509" x="7394575" y="1128713"/>
          <p14:tracePt t="49517" x="7408863" y="1270000"/>
          <p14:tracePt t="49525" x="7450138" y="1368425"/>
          <p14:tracePt t="49534" x="7499350" y="1474788"/>
          <p14:tracePt t="49542" x="7585075" y="1616075"/>
          <p14:tracePt t="49550" x="7654925" y="1720850"/>
          <p14:tracePt t="49558" x="7753350" y="1847850"/>
          <p14:tracePt t="49566" x="7859713" y="1962150"/>
          <p14:tracePt t="49575" x="7902575" y="2003425"/>
          <p14:tracePt t="49583" x="8001000" y="2081213"/>
          <p14:tracePt t="49591" x="8078788" y="2124075"/>
          <p14:tracePt t="49599" x="8148638" y="2179638"/>
          <p14:tracePt t="49608" x="8205788" y="2208213"/>
          <p14:tracePt t="49616" x="8275638" y="2222500"/>
          <p14:tracePt t="49624" x="8332788" y="2222500"/>
          <p14:tracePt t="49632" x="8382000" y="2222500"/>
          <p14:tracePt t="49640" x="8439150" y="2222500"/>
          <p14:tracePt t="49649" x="8480425" y="2222500"/>
          <p14:tracePt t="49657" x="8551863" y="2208213"/>
          <p14:tracePt t="49665" x="8607425" y="2179638"/>
          <p14:tracePt t="49674" x="8678863" y="2138363"/>
          <p14:tracePt t="49932" x="8728075" y="2109788"/>
          <p14:tracePt t="49941" x="8812213" y="2066925"/>
          <p14:tracePt t="49949" x="8896350" y="2025650"/>
          <p14:tracePt t="49957" x="8967788" y="1989138"/>
          <p14:tracePt t="49965" x="9115425" y="1905000"/>
          <p14:tracePt t="49974" x="9285288" y="1835150"/>
          <p14:tracePt t="49982" x="9334500" y="1778000"/>
          <p14:tracePt t="49991" x="9475788" y="1714500"/>
          <p14:tracePt t="49999" x="9574213" y="1630363"/>
          <p14:tracePt t="50007" x="9680575" y="1558925"/>
          <p14:tracePt t="50015" x="9750425" y="1503363"/>
          <p14:tracePt t="50024" x="9779000" y="1474788"/>
          <p14:tracePt t="50032" x="9821863" y="1431925"/>
          <p14:tracePt t="50040" x="9863138" y="1397000"/>
          <p14:tracePt t="50048" x="9912350" y="1339850"/>
          <p14:tracePt t="50056" x="9912350" y="1327150"/>
          <p14:tracePt t="50064" x="9940925" y="1298575"/>
          <p14:tracePt t="50072" x="9969500" y="1255713"/>
          <p14:tracePt t="50080" x="9983788" y="1227138"/>
          <p14:tracePt t="50088" x="9983788" y="1200150"/>
          <p14:tracePt t="50097" x="9998075" y="1185863"/>
          <p14:tracePt t="50105" x="10012363" y="1143000"/>
          <p14:tracePt t="50113" x="10012363" y="1114425"/>
          <p14:tracePt t="50122" x="10012363" y="1093788"/>
          <p14:tracePt t="50130" x="10012363" y="1079500"/>
          <p14:tracePt t="50138" x="10012363" y="1050925"/>
          <p14:tracePt t="50146" x="10012363" y="1036638"/>
          <p14:tracePt t="50154" x="10012363" y="1022350"/>
          <p14:tracePt t="50162" x="9983788" y="1022350"/>
          <p14:tracePt t="50171" x="9955213" y="1009650"/>
          <p14:tracePt t="50179" x="9940925" y="1009650"/>
          <p14:tracePt t="50187" x="9906000" y="1009650"/>
          <p14:tracePt t="50195" x="9863138" y="1009650"/>
          <p14:tracePt t="50204" x="9666288" y="1009650"/>
          <p14:tracePt t="50212" x="9490075" y="981075"/>
          <p14:tracePt t="50220" x="9391650" y="966788"/>
          <p14:tracePt t="50228" x="9285288" y="952500"/>
          <p14:tracePt t="50237" x="9002713" y="923925"/>
          <p14:tracePt t="50245" x="8797925" y="895350"/>
          <p14:tracePt t="50253" x="8607425" y="895350"/>
          <p14:tracePt t="50261" x="8424863" y="895350"/>
          <p14:tracePt t="50269" x="8275638" y="895350"/>
          <p14:tracePt t="50278" x="8121650" y="895350"/>
          <p14:tracePt t="50286" x="8070850" y="923925"/>
          <p14:tracePt t="50294" x="7943850" y="981075"/>
          <p14:tracePt t="50302" x="7845425" y="1036638"/>
          <p14:tracePt t="50310" x="7740650" y="1100138"/>
          <p14:tracePt t="50319" x="7669213" y="1157288"/>
          <p14:tracePt t="50327" x="7599363" y="1227138"/>
          <p14:tracePt t="50335" x="7556500" y="1298575"/>
          <p14:tracePt t="50343" x="7513638" y="1354138"/>
          <p14:tracePt t="50352" x="7499350" y="1403350"/>
          <p14:tracePt t="50360" x="7499350" y="1431925"/>
          <p14:tracePt t="50368" x="7486650" y="1474788"/>
          <p14:tracePt t="50376" x="7486650" y="1517650"/>
          <p14:tracePt t="50384" x="7486650" y="1587500"/>
          <p14:tracePt t="50393" x="7486650" y="1616075"/>
          <p14:tracePt t="50401" x="7486650" y="1657350"/>
          <p14:tracePt t="50409" x="7499350" y="1700213"/>
          <p14:tracePt t="50417" x="7527925" y="1735138"/>
          <p14:tracePt t="50425" x="7556500" y="1778000"/>
          <p14:tracePt t="50434" x="7599363" y="1820863"/>
          <p14:tracePt t="50442" x="7640638" y="1876425"/>
          <p14:tracePt t="50450" x="7683500" y="1919288"/>
          <p14:tracePt t="50458" x="7726363" y="1962150"/>
          <p14:tracePt t="50467" x="7775575" y="1989138"/>
          <p14:tracePt t="50475" x="7816850" y="2017713"/>
          <p14:tracePt t="50483" x="7845425" y="2017713"/>
          <p14:tracePt t="50491" x="7874000" y="2025650"/>
          <p14:tracePt t="50499" x="7943850" y="2038350"/>
          <p14:tracePt t="50508" x="7958138" y="2038350"/>
          <p14:tracePt t="50516" x="8001000" y="2038350"/>
          <p14:tracePt t="50524" x="8029575" y="2038350"/>
          <p14:tracePt t="50532" x="8058150" y="2025650"/>
          <p14:tracePt t="50540" x="8093075" y="2017713"/>
          <p14:tracePt t="50549" x="8107363" y="2003425"/>
          <p14:tracePt t="50557" x="8134350" y="1989138"/>
          <p14:tracePt t="50565" x="8162925" y="1974850"/>
          <p14:tracePt t="50574" x="8191500" y="1947863"/>
          <p14:tracePt t="50582" x="8220075" y="1933575"/>
          <p14:tracePt t="50590" x="8248650" y="1919288"/>
          <p14:tracePt t="50599" x="8275638" y="1905000"/>
          <p14:tracePt t="50607" x="8289925" y="1890713"/>
          <p14:tracePt t="50615" x="8318500" y="1876425"/>
          <p14:tracePt t="50623" x="8347075" y="1862138"/>
          <p14:tracePt t="50632" x="8375650" y="1847850"/>
          <p14:tracePt t="50639" x="8382000" y="1835150"/>
          <p14:tracePt t="50647" x="8396288" y="1820863"/>
          <p14:tracePt t="50656" x="8410575" y="1806575"/>
          <p14:tracePt t="50664" x="8424863" y="1806575"/>
          <p14:tracePt t="50672" x="8439150" y="1792288"/>
          <p14:tracePt t="50680" x="8439150" y="1778000"/>
          <p14:tracePt t="50688" x="8451850" y="1778000"/>
          <p14:tracePt t="50697" x="8466138" y="1778000"/>
          <p14:tracePt t="50705" x="8466138" y="1763713"/>
          <p14:tracePt t="50721" x="8494713" y="1763713"/>
          <p14:tracePt t="51058" x="8523288" y="1763713"/>
          <p14:tracePt t="51067" x="8566150" y="1763713"/>
          <p14:tracePt t="51075" x="8607425" y="1763713"/>
          <p14:tracePt t="51083" x="8678863" y="1763713"/>
          <p14:tracePt t="51091" x="8742363" y="1749425"/>
          <p14:tracePt t="51099" x="8812213" y="1749425"/>
          <p14:tracePt t="51108" x="8967788" y="1720850"/>
          <p14:tracePt t="51116" x="9059863" y="1714500"/>
          <p14:tracePt t="51124" x="9172575" y="1685925"/>
          <p14:tracePt t="51132" x="9228138" y="1657350"/>
          <p14:tracePt t="51141" x="9320213" y="1630363"/>
          <p14:tracePt t="51149" x="9404350" y="1587500"/>
          <p14:tracePt t="51157" x="9475788" y="1544638"/>
          <p14:tracePt t="51165" x="9531350" y="1503363"/>
          <p14:tracePt t="51174" x="9588500" y="1460500"/>
          <p14:tracePt t="51182" x="9609138" y="1403350"/>
          <p14:tracePt t="51190" x="9637713" y="1397000"/>
          <p14:tracePt t="51199" x="9666288" y="1327150"/>
          <p14:tracePt t="51207" x="9666288" y="1312863"/>
          <p14:tracePt t="51215" x="9680575" y="1270000"/>
          <p14:tracePt t="51224" x="9680575" y="1241425"/>
          <p14:tracePt t="51232" x="9680575" y="1227138"/>
          <p14:tracePt t="51239" x="9680575" y="1200150"/>
          <p14:tracePt t="51247" x="9666288" y="1185863"/>
          <p14:tracePt t="51256" x="9637713" y="1171575"/>
          <p14:tracePt t="51264" x="9609138" y="1171575"/>
          <p14:tracePt t="51272" x="9588500" y="1171575"/>
          <p14:tracePt t="51280" x="9545638" y="1171575"/>
          <p14:tracePt t="51289" x="9490075" y="1171575"/>
          <p14:tracePt t="51297" x="9391650" y="1185863"/>
          <p14:tracePt t="51305" x="9305925" y="1212850"/>
          <p14:tracePt t="51313" x="9201150" y="1270000"/>
          <p14:tracePt t="51321" x="9086850" y="1327150"/>
          <p14:tracePt t="51330" x="8988425" y="1397000"/>
          <p14:tracePt t="51338" x="8883650" y="1474788"/>
          <p14:tracePt t="51346" x="8840788" y="1517650"/>
          <p14:tracePt t="51354" x="8756650" y="1616075"/>
          <p14:tracePt t="51362" x="8699500" y="1700213"/>
          <p14:tracePt t="51371" x="8664575" y="1763713"/>
          <p14:tracePt t="51379" x="8636000" y="1847850"/>
          <p14:tracePt t="51387" x="8621713" y="1905000"/>
          <p14:tracePt t="51395" x="8607425" y="1974850"/>
          <p14:tracePt t="51404" x="8607425" y="1989138"/>
          <p14:tracePt t="51412" x="8607425" y="2025650"/>
          <p14:tracePt t="51420" x="8607425" y="2095500"/>
          <p14:tracePt t="51428" x="8636000" y="2109788"/>
          <p14:tracePt t="51437" x="8664575" y="2124075"/>
          <p14:tracePt t="51445" x="8699500" y="2138363"/>
          <p14:tracePt t="51453" x="8756650" y="2152650"/>
          <p14:tracePt t="51461" x="8812213" y="2152650"/>
          <p14:tracePt t="51469" x="8939213" y="2152650"/>
          <p14:tracePt t="51478" x="9017000" y="2109788"/>
          <p14:tracePt t="51486" x="9115425" y="2052638"/>
          <p14:tracePt t="51494" x="9228138" y="2003425"/>
          <p14:tracePt t="51502" x="9285288" y="1962150"/>
          <p14:tracePt t="51511" x="9447213" y="1847850"/>
          <p14:tracePt t="51519" x="9504363" y="1806575"/>
          <p14:tracePt t="51527" x="9588500" y="1720850"/>
          <p14:tracePt t="51535" x="9637713" y="1685925"/>
          <p14:tracePt t="51543" x="9666288" y="1657350"/>
          <p14:tracePt t="51552" x="9709150" y="1601788"/>
          <p14:tracePt t="51560" x="9736138" y="1558925"/>
          <p14:tracePt t="51568" x="9764713" y="1530350"/>
          <p14:tracePt t="51576" x="9779000" y="1503363"/>
          <p14:tracePt t="51585" x="9779000" y="1474788"/>
          <p14:tracePt t="51593" x="9779000" y="1446213"/>
          <p14:tracePt t="51609" x="9764713" y="1431925"/>
          <p14:tracePt t="51617" x="9750425" y="1417638"/>
          <p14:tracePt t="51626" x="9721850" y="1417638"/>
          <p14:tracePt t="51634" x="9680575" y="1417638"/>
          <p14:tracePt t="51642" x="9652000" y="1417638"/>
          <p14:tracePt t="51650" x="9609138" y="1417638"/>
          <p14:tracePt t="51658" x="9574213" y="1460500"/>
          <p14:tracePt t="51667" x="9531350" y="1503363"/>
          <p14:tracePt t="51675" x="9490075" y="1544638"/>
          <p14:tracePt t="51683" x="9447213" y="1616075"/>
          <p14:tracePt t="51691" x="9404350" y="1685925"/>
          <p14:tracePt t="51699" x="9377363" y="1749425"/>
          <p14:tracePt t="51708" x="9348788" y="1820863"/>
          <p14:tracePt t="51716" x="9334500" y="1847850"/>
          <p14:tracePt t="51724" x="9305925" y="1947863"/>
          <p14:tracePt t="51732" x="9305925" y="1974850"/>
          <p14:tracePt t="51741" x="9305925" y="2017713"/>
          <p14:tracePt t="51749" x="9305925" y="2052638"/>
          <p14:tracePt t="51757" x="9305925" y="2081213"/>
          <p14:tracePt t="51765" x="9305925" y="2095500"/>
          <p14:tracePt t="51774" x="9305925" y="2109788"/>
          <p14:tracePt t="51782" x="9305925" y="2124075"/>
          <p14:tracePt t="51790" x="9320213" y="2138363"/>
          <p14:tracePt t="51799" x="9348788" y="2138363"/>
          <p14:tracePt t="51815" x="9377363" y="2138363"/>
          <p14:tracePt t="51823" x="9404350" y="2138363"/>
          <p14:tracePt t="51832" x="9432925" y="2124075"/>
          <p14:tracePt t="51840" x="9461500" y="2109788"/>
          <p14:tracePt t="51847" x="9504363" y="2081213"/>
          <p14:tracePt t="51856" x="9531350" y="2052638"/>
          <p14:tracePt t="51864" x="9574213" y="2025650"/>
          <p14:tracePt t="51872" x="9609138" y="2003425"/>
          <p14:tracePt t="51880" x="9666288" y="1974850"/>
          <p14:tracePt t="51888" x="9721850" y="1947863"/>
          <p14:tracePt t="51897" x="9750425" y="1947863"/>
          <p14:tracePt t="51905" x="9793288" y="1919288"/>
          <p14:tracePt t="51913" x="9821863" y="1905000"/>
          <p14:tracePt t="51921" x="9848850" y="1890713"/>
          <p14:tracePt t="51930" x="9877425" y="1890713"/>
          <p14:tracePt t="51938" x="9891713" y="1876425"/>
          <p14:tracePt t="52291" x="9906000" y="1876425"/>
          <p14:tracePt t="52308" x="9912350" y="1890713"/>
          <p14:tracePt t="52316" x="9926638" y="1905000"/>
          <p14:tracePt t="52324" x="9940925" y="1919288"/>
          <p14:tracePt t="52332" x="9955213" y="1933575"/>
          <p14:tracePt t="52341" x="9969500" y="1947863"/>
          <p14:tracePt t="52349" x="9998075" y="1989138"/>
          <p14:tracePt t="52357" x="10012363" y="2003425"/>
          <p14:tracePt t="52365" x="10026650" y="2025650"/>
          <p14:tracePt t="52374" x="10053638" y="2052638"/>
          <p14:tracePt t="52382" x="10067925" y="2066925"/>
          <p14:tracePt t="52390" x="10096500" y="2095500"/>
          <p14:tracePt t="52399" x="10110788" y="2109788"/>
          <p14:tracePt t="52407" x="10110788" y="2124075"/>
          <p14:tracePt t="52415" x="10125075" y="2138363"/>
          <p14:tracePt t="52424" x="10139363" y="2152650"/>
          <p14:tracePt t="52432" x="10139363" y="2165350"/>
          <p14:tracePt t="52439" x="10153650" y="2179638"/>
          <p14:tracePt t="52447" x="10153650" y="2193925"/>
          <p14:tracePt t="52456" x="10166350" y="2208213"/>
          <p14:tracePt t="52464" x="10166350" y="2222500"/>
          <p14:tracePt t="52472" x="10166350" y="2236788"/>
          <p14:tracePt t="52489" x="10166350" y="2251075"/>
          <p14:tracePt t="52505" x="10180638" y="2265363"/>
          <p14:tracePt t="52530" x="10180638" y="2279650"/>
          <p14:tracePt t="52933" x="10166350" y="2279650"/>
          <p14:tracePt t="52941" x="10082213" y="2265363"/>
          <p14:tracePt t="52949" x="10012363" y="2251075"/>
          <p14:tracePt t="52957" x="9926638" y="2236788"/>
          <p14:tracePt t="52965" x="9821863" y="2222500"/>
          <p14:tracePt t="52974" x="9680575" y="2193925"/>
          <p14:tracePt t="52982" x="9545638" y="2179638"/>
          <p14:tracePt t="52991" x="9404350" y="2152650"/>
          <p14:tracePt t="52999" x="9334500" y="2138363"/>
          <p14:tracePt t="53007" x="9201150" y="2109788"/>
          <p14:tracePt t="53016" x="9074150" y="2066925"/>
          <p14:tracePt t="53024" x="8883650" y="2017713"/>
          <p14:tracePt t="53032" x="8742363" y="1974850"/>
          <p14:tracePt t="53040" x="8607425" y="1919288"/>
          <p14:tracePt t="53048" x="8466138" y="1847850"/>
          <p14:tracePt t="53057" x="8332788" y="1792288"/>
          <p14:tracePt t="53065" x="8162925" y="1720850"/>
          <p14:tracePt t="53072" x="8029575" y="1671638"/>
          <p14:tracePt t="53081" x="7972425" y="1644650"/>
          <p14:tracePt t="53089" x="7845425" y="1587500"/>
          <p14:tracePt t="53097" x="7753350" y="1544638"/>
          <p14:tracePt t="53105" x="7712075" y="1530350"/>
          <p14:tracePt t="53113" x="7640638" y="1503363"/>
          <p14:tracePt t="53121" x="7585075" y="1489075"/>
          <p14:tracePt t="53130" x="7542213" y="1474788"/>
          <p14:tracePt t="53138" x="7513638" y="1460500"/>
          <p14:tracePt t="53146" x="7499350" y="1460500"/>
          <p14:tracePt t="53154" x="7486650" y="1460500"/>
          <p14:tracePt t="53204" x="7486650" y="1474788"/>
          <p14:tracePt t="53212" x="7499350" y="1474788"/>
          <p14:tracePt t="53220" x="7513638" y="1474788"/>
          <p14:tracePt t="53228" x="7527925" y="1489075"/>
          <p14:tracePt t="53237" x="7542213" y="1489075"/>
          <p14:tracePt t="53245" x="7556500" y="1503363"/>
          <p14:tracePt t="53253" x="7570788" y="1503363"/>
          <p14:tracePt t="53261" x="7585075" y="1503363"/>
          <p14:tracePt t="53269" x="7613650" y="1503363"/>
          <p14:tracePt t="53278" x="7640638" y="1517650"/>
          <p14:tracePt t="53286" x="7683500" y="1517650"/>
          <p14:tracePt t="53294" x="7740650" y="1517650"/>
          <p14:tracePt t="53302" x="7789863" y="1517650"/>
          <p14:tracePt t="53310" x="7859713" y="1517650"/>
          <p14:tracePt t="53319" x="7943850" y="1517650"/>
          <p14:tracePt t="53327" x="8029575" y="1517650"/>
          <p14:tracePt t="53335" x="8121650" y="1517650"/>
          <p14:tracePt t="53343" x="8220075" y="1517650"/>
          <p14:tracePt t="53352" x="8318500" y="1517650"/>
          <p14:tracePt t="53360" x="8410575" y="1517650"/>
          <p14:tracePt t="53368" x="8509000" y="1517650"/>
          <p14:tracePt t="53376" x="8607425" y="1517650"/>
          <p14:tracePt t="53384" x="8685213" y="1517650"/>
          <p14:tracePt t="53393" x="8769350" y="1517650"/>
          <p14:tracePt t="53401" x="8840788" y="1517650"/>
          <p14:tracePt t="53409" x="8924925" y="1517650"/>
          <p14:tracePt t="53417" x="8988425" y="1517650"/>
          <p14:tracePt t="53426" x="9074150" y="1517650"/>
          <p14:tracePt t="53434" x="9144000" y="1517650"/>
          <p14:tracePt t="53442" x="9213850" y="1530350"/>
          <p14:tracePt t="53450" x="9271000" y="1530350"/>
          <p14:tracePt t="53459" x="9334500" y="1544638"/>
          <p14:tracePt t="53467" x="9404350" y="1544638"/>
          <p14:tracePt t="53475" x="9475788" y="1558925"/>
          <p14:tracePt t="53483" x="9545638" y="1573213"/>
          <p14:tracePt t="53491" x="9623425" y="1587500"/>
          <p14:tracePt t="53500" x="9709150" y="1601788"/>
          <p14:tracePt t="53508" x="9793288" y="1616075"/>
          <p14:tracePt t="53516" x="9877425" y="1630363"/>
          <p14:tracePt t="53524" x="9955213" y="1657350"/>
          <p14:tracePt t="53532" x="10039350" y="1685925"/>
          <p14:tracePt t="53541" x="10110788" y="1700213"/>
          <p14:tracePt t="53549" x="10180638" y="1720850"/>
          <p14:tracePt t="53557" x="10244138" y="1735138"/>
          <p14:tracePt t="53565" x="10272713" y="1749425"/>
          <p14:tracePt t="53574" x="10315575" y="1763713"/>
          <p14:tracePt t="53582" x="10356850" y="1763713"/>
          <p14:tracePt t="53590" x="10385425" y="1778000"/>
          <p14:tracePt t="53599" x="10414000" y="1778000"/>
          <p14:tracePt t="53607" x="10428288" y="1778000"/>
          <p14:tracePt t="53615" x="10471150" y="1792288"/>
          <p14:tracePt t="53837" x="10456863" y="1792288"/>
          <p14:tracePt t="53845" x="10442575" y="1792288"/>
          <p14:tracePt t="53853" x="10399713" y="1792288"/>
          <p14:tracePt t="53861" x="10344150" y="1792288"/>
          <p14:tracePt t="53869" x="10229850" y="1792288"/>
          <p14:tracePt t="53878" x="10096500" y="1792288"/>
          <p14:tracePt t="53886" x="9807575" y="1820863"/>
          <p14:tracePt t="53894" x="9574213" y="1835150"/>
          <p14:tracePt t="53902" x="9447213" y="1847850"/>
          <p14:tracePt t="53910" x="9186863" y="1862138"/>
          <p14:tracePt t="53919" x="8953500" y="1862138"/>
          <p14:tracePt t="53927" x="8728075" y="1890713"/>
          <p14:tracePt t="53935" x="8650288" y="1890713"/>
          <p14:tracePt t="53943" x="8480425" y="1905000"/>
          <p14:tracePt t="53952" x="8347075" y="1919288"/>
          <p14:tracePt t="53960" x="8304213" y="1919288"/>
          <p14:tracePt t="53968" x="8162925" y="1933575"/>
          <p14:tracePt t="53976" x="8134350" y="1933575"/>
          <p14:tracePt t="53984" x="8078788" y="1947863"/>
          <p14:tracePt t="53993" x="8058150" y="1962150"/>
          <p14:tracePt t="54001" x="8015288" y="1974850"/>
          <p14:tracePt t="54009" x="8001000" y="1974850"/>
          <p14:tracePt t="54017" x="7972425" y="2003425"/>
          <p14:tracePt t="54034" x="7958138" y="2017713"/>
          <p14:tracePt t="54042" x="7943850" y="2025650"/>
          <p14:tracePt t="54050" x="7943850" y="2038350"/>
          <p14:tracePt t="54058" x="7943850" y="2052638"/>
          <p14:tracePt t="54067" x="7943850" y="2066925"/>
          <p14:tracePt t="54075" x="7943850" y="2081213"/>
          <p14:tracePt t="54083" x="7943850" y="2095500"/>
          <p14:tracePt t="54091" x="7943850" y="2124075"/>
          <p14:tracePt t="54099" x="7943850" y="2138363"/>
          <p14:tracePt t="54108" x="7943850" y="2152650"/>
          <p14:tracePt t="54116" x="7958138" y="2179638"/>
          <p14:tracePt t="54124" x="7986713" y="2208213"/>
          <p14:tracePt t="54132" x="8001000" y="2236788"/>
          <p14:tracePt t="54141" x="8029575" y="2251075"/>
          <p14:tracePt t="54149" x="8058150" y="2279650"/>
          <p14:tracePt t="54157" x="8078788" y="2306638"/>
          <p14:tracePt t="54165" x="8121650" y="2320925"/>
          <p14:tracePt t="54174" x="8162925" y="2335213"/>
          <p14:tracePt t="54182" x="8220075" y="2343150"/>
          <p14:tracePt t="54190" x="8275638" y="2343150"/>
          <p14:tracePt t="54199" x="8332788" y="2343150"/>
          <p14:tracePt t="54207" x="8410575" y="2343150"/>
          <p14:tracePt t="54215" x="8480425" y="2343150"/>
          <p14:tracePt t="54224" x="8566150" y="2343150"/>
          <p14:tracePt t="54232" x="8636000" y="2320925"/>
          <p14:tracePt t="54240" x="8699500" y="2292350"/>
          <p14:tracePt t="54249" x="8742363" y="2265363"/>
          <p14:tracePt t="54257" x="8769350" y="2251075"/>
          <p14:tracePt t="54265" x="8812213" y="2222500"/>
          <p14:tracePt t="54272" x="8840788" y="2208213"/>
          <p14:tracePt t="54281" x="8855075" y="2179638"/>
          <p14:tracePt t="54289" x="8869363" y="2165350"/>
          <p14:tracePt t="54297" x="8896350" y="2152650"/>
          <p14:tracePt t="54305" x="8896350" y="2124075"/>
          <p14:tracePt t="54322" x="8896350" y="2095500"/>
          <p14:tracePt t="54330" x="8896350" y="2081213"/>
          <p14:tracePt t="54338" x="8896350" y="2066925"/>
          <p14:tracePt t="54354" x="8883650" y="2052638"/>
          <p14:tracePt t="54363" x="8869363" y="2052638"/>
          <p14:tracePt t="54371" x="8855075" y="2052638"/>
          <p14:tracePt t="54379" x="8840788" y="2052638"/>
          <p14:tracePt t="54387" x="8826500" y="2052638"/>
          <p14:tracePt t="54396" x="8797925" y="2052638"/>
          <p14:tracePt t="54404" x="8769350" y="2052638"/>
          <p14:tracePt t="54412" x="8728075" y="2052638"/>
          <p14:tracePt t="54420" x="8685213" y="2052638"/>
          <p14:tracePt t="54428" x="8636000" y="2052638"/>
          <p14:tracePt t="54437" x="8593138" y="2052638"/>
          <p14:tracePt t="54445" x="8509000" y="2066925"/>
          <p14:tracePt t="54453" x="8451850" y="2081213"/>
          <p14:tracePt t="54461" x="8382000" y="2095500"/>
          <p14:tracePt t="54469" x="8361363" y="2095500"/>
          <p14:tracePt t="54478" x="8318500" y="2109788"/>
          <p14:tracePt t="54486" x="8275638" y="2109788"/>
          <p14:tracePt t="54494" x="8234363" y="2124075"/>
          <p14:tracePt t="54502" x="8205788" y="2138363"/>
          <p14:tracePt t="54511" x="8191500" y="2152650"/>
          <p14:tracePt t="54519" x="8177213" y="2165350"/>
          <p14:tracePt t="54527" x="8177213" y="2179638"/>
          <p14:tracePt t="54535" x="8162925" y="2179638"/>
          <p14:tracePt t="54543" x="8162925" y="2193925"/>
          <p14:tracePt t="54552" x="8162925" y="2208213"/>
          <p14:tracePt t="54568" x="8162925" y="2222500"/>
          <p14:tracePt t="54576" x="8177213" y="2222500"/>
          <p14:tracePt t="54593" x="8191500" y="2236788"/>
          <p14:tracePt t="54601" x="8205788" y="2236788"/>
          <p14:tracePt t="54609" x="8234363" y="2236788"/>
          <p14:tracePt t="54617" x="8248650" y="2236788"/>
          <p14:tracePt t="54626" x="8261350" y="2236788"/>
          <p14:tracePt t="54634" x="8275638" y="2236788"/>
          <p14:tracePt t="54642" x="8289925" y="2236788"/>
          <p14:tracePt t="54650" x="8304213" y="2236788"/>
          <p14:tracePt t="54658" x="8332788" y="2236788"/>
          <p14:tracePt t="54667" x="8347075" y="2236788"/>
          <p14:tracePt t="54675" x="8361363" y="2236788"/>
          <p14:tracePt t="54683" x="8375650" y="2236788"/>
          <p14:tracePt t="54691" x="8382000" y="2236788"/>
          <p14:tracePt t="54708" x="8396288" y="2236788"/>
          <p14:tracePt t="54716" x="8410575" y="2236788"/>
          <p14:tracePt t="54732" x="8410575" y="2222500"/>
          <p14:tracePt t="54741" x="8424863" y="2222500"/>
          <p14:tracePt t="54958" x="8439150" y="2236788"/>
          <p14:tracePt t="54967" x="8466138" y="2265363"/>
          <p14:tracePt t="54975" x="8523288" y="2320925"/>
          <p14:tracePt t="54983" x="8593138" y="2343150"/>
          <p14:tracePt t="54991" x="8664575" y="2384425"/>
          <p14:tracePt t="55000" x="8728075" y="2427288"/>
          <p14:tracePt t="55008" x="8840788" y="2511425"/>
          <p14:tracePt t="55016" x="8988425" y="2582863"/>
          <p14:tracePt t="55024" x="9129713" y="2652713"/>
          <p14:tracePt t="55032" x="9271000" y="2701925"/>
          <p14:tracePt t="55041" x="9334500" y="2716213"/>
          <p14:tracePt t="55049" x="9432925" y="2759075"/>
          <p14:tracePt t="55057" x="9518650" y="2773363"/>
          <p14:tracePt t="55065" x="9559925" y="2787650"/>
          <p14:tracePt t="55074" x="9609138" y="2787650"/>
          <p14:tracePt t="55082" x="9652000" y="2800350"/>
          <p14:tracePt t="55090" x="9694863" y="2800350"/>
          <p14:tracePt t="55099" x="9721850" y="2800350"/>
          <p14:tracePt t="55107" x="9750425" y="2800350"/>
          <p14:tracePt t="55115" x="9764713" y="2800350"/>
          <p14:tracePt t="55124" x="9779000" y="2800350"/>
          <p14:tracePt t="55132" x="9807575" y="2787650"/>
          <p14:tracePt t="55140" x="9821863" y="2787650"/>
          <p14:tracePt t="55148" x="9836150" y="2773363"/>
          <p14:tracePt t="55156" x="9848850" y="2759075"/>
          <p14:tracePt t="55164" x="9863138" y="2744788"/>
          <p14:tracePt t="55172" x="9877425" y="2730500"/>
          <p14:tracePt t="55180" x="9877425" y="2716213"/>
          <p14:tracePt t="55189" x="9891713" y="2701925"/>
          <p14:tracePt t="55197" x="9891713" y="2687638"/>
          <p14:tracePt t="55205" x="9906000" y="2660650"/>
          <p14:tracePt t="55213" x="9906000" y="2638425"/>
          <p14:tracePt t="55221" x="9906000" y="2624138"/>
          <p14:tracePt t="55230" x="9906000" y="2609850"/>
          <p14:tracePt t="55238" x="9906000" y="2597150"/>
          <p14:tracePt t="55246" x="9891713" y="2582863"/>
          <p14:tracePt t="55254" x="9877425" y="2582863"/>
          <p14:tracePt t="55262" x="9848850" y="2568575"/>
          <p14:tracePt t="55271" x="9821863" y="2568575"/>
          <p14:tracePt t="55279" x="9793288" y="2568575"/>
          <p14:tracePt t="55287" x="9750425" y="2568575"/>
          <p14:tracePt t="55295" x="9709150" y="2568575"/>
          <p14:tracePt t="55304" x="9666288" y="2568575"/>
          <p14:tracePt t="55312" x="9609138" y="2568575"/>
          <p14:tracePt t="55320" x="9574213" y="2597150"/>
          <p14:tracePt t="55328" x="9518650" y="2609850"/>
          <p14:tracePt t="55337" x="9490075" y="2624138"/>
          <p14:tracePt t="55345" x="9461500" y="2652713"/>
          <p14:tracePt t="55353" x="9418638" y="2673350"/>
          <p14:tracePt t="55361" x="9391650" y="2687638"/>
          <p14:tracePt t="55369" x="9377363" y="2716213"/>
          <p14:tracePt t="55378" x="9377363" y="2730500"/>
          <p14:tracePt t="55386" x="9363075" y="2759075"/>
          <p14:tracePt t="55394" x="9363075" y="2773363"/>
          <p14:tracePt t="55402" x="9363075" y="2800350"/>
          <p14:tracePt t="55419" x="9363075" y="2814638"/>
          <p14:tracePt t="55427" x="9391650" y="2814638"/>
          <p14:tracePt t="55435" x="9404350" y="2828925"/>
          <p14:tracePt t="55443" x="9418638" y="2828925"/>
          <p14:tracePt t="55452" x="9447213" y="2828925"/>
          <p14:tracePt t="55460" x="9461500" y="2828925"/>
          <p14:tracePt t="55468" x="9490075" y="2828925"/>
          <p14:tracePt t="55476" x="9518650" y="2828925"/>
          <p14:tracePt t="55485" x="9531350" y="2828925"/>
          <p14:tracePt t="55493" x="9559925" y="2814638"/>
          <p14:tracePt t="55501" x="9574213" y="2800350"/>
          <p14:tracePt t="55509" x="9602788" y="2773363"/>
          <p14:tracePt t="55517" x="9609138" y="2759075"/>
          <p14:tracePt t="55526" x="9637713" y="2730500"/>
          <p14:tracePt t="55534" x="9652000" y="2716213"/>
          <p14:tracePt t="55542" x="9666288" y="2701925"/>
          <p14:tracePt t="55550" x="9680575" y="2687638"/>
          <p14:tracePt t="55559" x="9680575" y="2673350"/>
          <p14:tracePt t="55567" x="9694863" y="2673350"/>
          <p14:tracePt t="55641" x="9694863" y="2687638"/>
          <p14:tracePt t="55649" x="9680575" y="2687638"/>
          <p14:tracePt t="55657" x="9680575" y="2701925"/>
          <p14:tracePt t="55666" x="9680575" y="2716213"/>
          <p14:tracePt t="55682" x="9680575" y="2730500"/>
          <p14:tracePt t="55690" x="9666288" y="2730500"/>
          <p14:tracePt t="55706" x="9666288" y="2744788"/>
          <p14:tracePt t="55970" x="9680575" y="2744788"/>
          <p14:tracePt t="55978" x="9709150" y="2744788"/>
          <p14:tracePt t="55986" x="9750425" y="2730500"/>
          <p14:tracePt t="55994" x="9779000" y="2730500"/>
          <p14:tracePt t="56002" x="9836150" y="2716213"/>
          <p14:tracePt t="56011" x="9877425" y="2701925"/>
          <p14:tracePt t="56019" x="9912350" y="2687638"/>
          <p14:tracePt t="56027" x="9940925" y="2673350"/>
          <p14:tracePt t="56035" x="9969500" y="2660650"/>
          <p14:tracePt t="56043" x="9998075" y="2652713"/>
          <p14:tracePt t="56052" x="10026650" y="2609850"/>
          <p14:tracePt t="56060" x="10039350" y="2597150"/>
          <p14:tracePt t="56068" x="10053638" y="2568575"/>
          <p14:tracePt t="56076" x="10082213" y="2540000"/>
          <p14:tracePt t="56084" x="10082213" y="2497138"/>
          <p14:tracePt t="56093" x="10082213" y="2470150"/>
          <p14:tracePt t="56101" x="10082213" y="2455863"/>
          <p14:tracePt t="56109" x="10082213" y="2441575"/>
          <p14:tracePt t="56117" x="10082213" y="2413000"/>
          <p14:tracePt t="56126" x="10053638" y="2398713"/>
          <p14:tracePt t="56134" x="10026650" y="2384425"/>
          <p14:tracePt t="56142" x="9998075" y="2370138"/>
          <p14:tracePt t="56150" x="9969500" y="2370138"/>
          <p14:tracePt t="56158" x="9926638" y="2370138"/>
          <p14:tracePt t="56167" x="9906000" y="2370138"/>
          <p14:tracePt t="56175" x="9877425" y="2370138"/>
          <p14:tracePt t="56183" x="9836150" y="2384425"/>
          <p14:tracePt t="56191" x="9821863" y="2398713"/>
          <p14:tracePt t="56200" x="9807575" y="2413000"/>
          <p14:tracePt t="56208" x="9793288" y="2441575"/>
          <p14:tracePt t="56216" x="9779000" y="2470150"/>
          <p14:tracePt t="56224" x="9779000" y="2497138"/>
          <p14:tracePt t="56232" x="9779000" y="2525713"/>
          <p14:tracePt t="56241" x="9779000" y="2540000"/>
          <p14:tracePt t="56249" x="9779000" y="2554288"/>
          <p14:tracePt t="56257" x="9779000" y="2582863"/>
          <p14:tracePt t="56265" x="9779000" y="2597150"/>
          <p14:tracePt t="56274" x="9779000" y="2609850"/>
          <p14:tracePt t="56282" x="9793288" y="2624138"/>
          <p14:tracePt t="56290" x="9807575" y="2652713"/>
          <p14:tracePt t="56299" x="9821863" y="2660650"/>
          <p14:tracePt t="56307" x="9836150" y="2687638"/>
          <p14:tracePt t="56315" x="9848850" y="2716213"/>
          <p14:tracePt t="56324" x="9863138" y="2730500"/>
          <p14:tracePt t="56332" x="9877425" y="2744788"/>
          <p14:tracePt t="56340" x="9877425" y="2759075"/>
          <p14:tracePt t="56347" x="9891713" y="2759075"/>
          <p14:tracePt t="56356" x="9906000" y="2759075"/>
          <p14:tracePt t="56364" x="9912350" y="2773363"/>
          <p14:tracePt t="56380" x="9926638" y="2773363"/>
          <p14:tracePt t="56389" x="9940925" y="2773363"/>
          <p14:tracePt t="56397" x="9940925" y="2759075"/>
          <p14:tracePt t="56405" x="9955213" y="2759075"/>
          <p14:tracePt t="56413" x="9969500" y="2744788"/>
          <p14:tracePt t="56421" x="9969500" y="2730500"/>
          <p14:tracePt t="56438" x="9983788" y="2730500"/>
          <p14:tracePt t="56446" x="9983788" y="2716213"/>
          <p14:tracePt t="56463" x="9998075" y="2716213"/>
          <p14:tracePt t="56800" x="10012363" y="2716213"/>
          <p14:tracePt t="56808" x="10012363" y="2701925"/>
          <p14:tracePt t="56816" x="10012363" y="2687638"/>
          <p14:tracePt t="56824" x="10026650" y="2673350"/>
          <p14:tracePt t="56841" x="10026650" y="2660650"/>
          <p14:tracePt t="56849" x="10039350" y="2652713"/>
          <p14:tracePt t="56857" x="10039350" y="2638425"/>
          <p14:tracePt t="56865" x="10039350" y="2624138"/>
          <p14:tracePt t="56874" x="10039350" y="2597150"/>
          <p14:tracePt t="56882" x="10039350" y="2582863"/>
          <p14:tracePt t="56890" x="10039350" y="2568575"/>
          <p14:tracePt t="56899" x="10026650" y="2568575"/>
          <p14:tracePt t="56907" x="9998075" y="2554288"/>
          <p14:tracePt t="56915" x="9969500" y="2554288"/>
          <p14:tracePt t="56924" x="9940925" y="2554288"/>
          <p14:tracePt t="56932" x="9912350" y="2554288"/>
          <p14:tracePt t="56940" x="9906000" y="2554288"/>
          <p14:tracePt t="56947" x="9863138" y="2554288"/>
          <p14:tracePt t="56956" x="9848850" y="2568575"/>
          <p14:tracePt t="56964" x="9793288" y="2597150"/>
          <p14:tracePt t="56972" x="9764713" y="2609850"/>
          <p14:tracePt t="56980" x="9736138" y="2624138"/>
          <p14:tracePt t="56989" x="9721850" y="2638425"/>
          <p14:tracePt t="56997" x="9694863" y="2652713"/>
          <p14:tracePt t="57005" x="9666288" y="2660650"/>
          <p14:tracePt t="57013" x="9652000" y="2673350"/>
          <p14:tracePt t="57022" x="9637713" y="2687638"/>
          <p14:tracePt t="57030" x="9637713" y="2701925"/>
          <p14:tracePt t="57038" x="9637713" y="2716213"/>
          <p14:tracePt t="57046" x="9637713" y="2730500"/>
          <p14:tracePt t="57055" x="9637713" y="2744788"/>
          <p14:tracePt t="57063" x="9637713" y="2759075"/>
          <p14:tracePt t="57071" x="9637713" y="2773363"/>
          <p14:tracePt t="57088" x="9666288" y="2800350"/>
          <p14:tracePt t="57096" x="9680575" y="2814638"/>
          <p14:tracePt t="57104" x="9709150" y="2828925"/>
          <p14:tracePt t="57112" x="9721850" y="2843213"/>
          <p14:tracePt t="57120" x="9750425" y="2857500"/>
          <p14:tracePt t="57129" x="9764713" y="2871788"/>
          <p14:tracePt t="57137" x="9793288" y="2886075"/>
          <p14:tracePt t="57145" x="9821863" y="2900363"/>
          <p14:tracePt t="57153" x="9836150" y="2914650"/>
          <p14:tracePt t="57161" x="9863138" y="2914650"/>
          <p14:tracePt t="57178" x="9891713" y="2914650"/>
          <p14:tracePt t="57187" x="9906000" y="2914650"/>
          <p14:tracePt t="57194" x="9912350" y="2914650"/>
          <p14:tracePt t="57202" x="9940925" y="2900363"/>
          <p14:tracePt t="57211" x="9955213" y="2886075"/>
          <p14:tracePt t="57219" x="9983788" y="2857500"/>
          <p14:tracePt t="57227" x="9998075" y="2828925"/>
          <p14:tracePt t="57235" x="10012363" y="2814638"/>
          <p14:tracePt t="57244" x="10053638" y="2773363"/>
          <p14:tracePt t="57252" x="10067925" y="2759075"/>
          <p14:tracePt t="57260" x="10082213" y="2730500"/>
          <p14:tracePt t="57268" x="10110788" y="2701925"/>
          <p14:tracePt t="57276" x="10110788" y="2673350"/>
          <p14:tracePt t="57284" x="10125075" y="2660650"/>
          <p14:tracePt t="57293" x="10125075" y="2638425"/>
          <p14:tracePt t="57301" x="10139363" y="2624138"/>
          <p14:tracePt t="57309" x="10139363" y="2609850"/>
          <p14:tracePt t="57317" x="10139363" y="2597150"/>
          <p14:tracePt t="57326" x="10139363" y="2582863"/>
          <p14:tracePt t="57342" x="10125075" y="2568575"/>
          <p14:tracePt t="57350" x="10110788" y="2568575"/>
          <p14:tracePt t="57358" x="10096500" y="2568575"/>
          <p14:tracePt t="57375" x="10082213" y="2568575"/>
          <p14:tracePt t="57383" x="10067925" y="2568575"/>
          <p14:tracePt t="57391" x="10067925" y="2582863"/>
          <p14:tracePt t="57400" x="10053638" y="2582863"/>
          <p14:tracePt t="57408" x="10053638" y="2597150"/>
          <p14:tracePt t="57424" x="10053638" y="2609850"/>
          <p14:tracePt t="57441" x="10053638" y="2624138"/>
          <p14:tracePt t="57457" x="10053638" y="2638425"/>
          <p14:tracePt t="57490" x="10053638" y="2652713"/>
          <p14:tracePt t="57499" x="10067925" y="2652713"/>
          <p14:tracePt t="57515" x="10082213" y="2652713"/>
          <p14:tracePt t="57547" x="10096500" y="2652713"/>
          <p14:tracePt t="58493" x="10082213" y="2652713"/>
          <p14:tracePt t="58501" x="10067925" y="2652713"/>
          <p14:tracePt t="58509" x="10053638" y="2652713"/>
          <p14:tracePt t="58517" x="10039350" y="2652713"/>
          <p14:tracePt t="58526" x="10012363" y="2652713"/>
          <p14:tracePt t="58534" x="9983788" y="2652713"/>
          <p14:tracePt t="58542" x="9969500" y="2652713"/>
          <p14:tracePt t="58550" x="9940925" y="2652713"/>
          <p14:tracePt t="58559" x="9912350" y="2652713"/>
          <p14:tracePt t="58567" x="9877425" y="2652713"/>
          <p14:tracePt t="58575" x="9848850" y="2652713"/>
          <p14:tracePt t="58583" x="9807575" y="2652713"/>
          <p14:tracePt t="58591" x="9779000" y="2652713"/>
          <p14:tracePt t="58600" x="9736138" y="2660650"/>
          <p14:tracePt t="58608" x="9694863" y="2673350"/>
          <p14:tracePt t="58616" x="9652000" y="2687638"/>
          <p14:tracePt t="58624" x="9609138" y="2701925"/>
          <p14:tracePt t="58633" x="9574213" y="2716213"/>
          <p14:tracePt t="58641" x="9559925" y="2730500"/>
          <p14:tracePt t="58649" x="9518650" y="2744788"/>
          <p14:tracePt t="58657" x="9490075" y="2759075"/>
          <p14:tracePt t="58666" x="9432925" y="2787650"/>
          <p14:tracePt t="58674" x="9418638" y="2800350"/>
          <p14:tracePt t="58682" x="9391650" y="2814638"/>
          <p14:tracePt t="58690" x="9363075" y="2828925"/>
          <p14:tracePt t="58699" x="9348788" y="2857500"/>
          <p14:tracePt t="58707" x="9320213" y="2871788"/>
          <p14:tracePt t="58715" x="9285288" y="2914650"/>
          <p14:tracePt t="58723" x="9256713" y="2927350"/>
          <p14:tracePt t="58732" x="9228138" y="2955925"/>
          <p14:tracePt t="58740" x="9201150" y="2978150"/>
          <p14:tracePt t="58748" x="9172575" y="3019425"/>
          <p14:tracePt t="58756" x="9144000" y="3048000"/>
          <p14:tracePt t="58764" x="9115425" y="3105150"/>
          <p14:tracePt t="58772" x="9086850" y="3132138"/>
          <p14:tracePt t="58780" x="9059863" y="3189288"/>
          <p14:tracePt t="58789" x="9017000" y="3244850"/>
          <p14:tracePt t="58797" x="9002713" y="3281363"/>
          <p14:tracePt t="58805" x="8982075" y="3351213"/>
          <p14:tracePt t="58813" x="8953500" y="3408363"/>
          <p14:tracePt t="58822" x="8939213" y="3463925"/>
          <p14:tracePt t="58830" x="8924925" y="3535363"/>
          <p14:tracePt t="58838" x="8910638" y="3584575"/>
          <p14:tracePt t="58846" x="8896350" y="3640138"/>
          <p14:tracePt t="58854" x="8896350" y="3697288"/>
          <p14:tracePt t="58863" x="8896350" y="3767138"/>
          <p14:tracePt t="58871" x="8896350" y="3838575"/>
          <p14:tracePt t="58879" x="8896350" y="3894138"/>
          <p14:tracePt t="58887" x="8896350" y="3957638"/>
          <p14:tracePt t="58896" x="8896350" y="4029075"/>
          <p14:tracePt t="58904" x="8910638" y="4098925"/>
          <p14:tracePt t="58912" x="8924925" y="4170363"/>
          <p14:tracePt t="58920" x="8953500" y="4233863"/>
          <p14:tracePt t="58928" x="8967788" y="4318000"/>
          <p14:tracePt t="58937" x="8988425" y="4387850"/>
          <p14:tracePt t="58945" x="9017000" y="4459288"/>
          <p14:tracePt t="58953" x="9031288" y="4514850"/>
          <p14:tracePt t="58961" x="9059863" y="4578350"/>
          <p14:tracePt t="58970" x="9086850" y="4621213"/>
          <p14:tracePt t="58978" x="9101138" y="4649788"/>
          <p14:tracePt t="58986" x="9144000" y="4719638"/>
          <p14:tracePt t="59327" x="9158288" y="4692650"/>
          <p14:tracePt t="59335" x="9186863" y="4664075"/>
          <p14:tracePt t="59343" x="9228138" y="4621213"/>
          <p14:tracePt t="59352" x="9299575" y="4551363"/>
          <p14:tracePt t="59360" x="9334500" y="4514850"/>
          <p14:tracePt t="59368" x="9418638" y="4430713"/>
          <p14:tracePt t="59376" x="9490075" y="4360863"/>
          <p14:tracePt t="59385" x="9559925" y="4289425"/>
          <p14:tracePt t="59393" x="9623425" y="4219575"/>
          <p14:tracePt t="59401" x="9666288" y="4156075"/>
          <p14:tracePt t="59409" x="9694863" y="4141788"/>
          <p14:tracePt t="59417" x="9721850" y="4098925"/>
          <p14:tracePt t="59426" x="9750425" y="4057650"/>
          <p14:tracePt t="59434" x="9764713" y="4029075"/>
          <p14:tracePt t="59442" x="9779000" y="4000500"/>
          <p14:tracePt t="59450" x="9793288" y="3971925"/>
          <p14:tracePt t="59458" x="9793288" y="3957638"/>
          <p14:tracePt t="59467" x="9807575" y="3943350"/>
          <p14:tracePt t="59475" x="9807575" y="3930650"/>
          <p14:tracePt t="59491" x="9807575" y="3916363"/>
          <p14:tracePt t="59508" x="9793288" y="3902075"/>
          <p14:tracePt t="59516" x="9779000" y="3902075"/>
          <p14:tracePt t="59524" x="9764713" y="3902075"/>
          <p14:tracePt t="59532" x="9750425" y="3902075"/>
          <p14:tracePt t="59549" x="9736138" y="3902075"/>
          <p14:tracePt t="59557" x="9709150" y="3902075"/>
          <p14:tracePt t="59565" x="9680575" y="3902075"/>
          <p14:tracePt t="59574" x="9666288" y="3902075"/>
          <p14:tracePt t="59582" x="9637713" y="3930650"/>
          <p14:tracePt t="59590" x="9609138" y="3943350"/>
          <p14:tracePt t="59599" x="9602788" y="3957638"/>
          <p14:tracePt t="59607" x="9559925" y="4000500"/>
          <p14:tracePt t="59615" x="9518650" y="4029075"/>
          <p14:tracePt t="59623" x="9490075" y="4057650"/>
          <p14:tracePt t="59632" x="9447213" y="4098925"/>
          <p14:tracePt t="59640" x="9418638" y="4127500"/>
          <p14:tracePt t="59647" x="9377363" y="4184650"/>
          <p14:tracePt t="59656" x="9334500" y="4233863"/>
          <p14:tracePt t="59664" x="9305925" y="4275138"/>
          <p14:tracePt t="59672" x="9299575" y="4318000"/>
          <p14:tracePt t="59680" x="9271000" y="4375150"/>
          <p14:tracePt t="59689" x="9256713" y="4430713"/>
          <p14:tracePt t="59697" x="9256713" y="4487863"/>
          <p14:tracePt t="59705" x="9256713" y="4537075"/>
          <p14:tracePt t="59713" x="9256713" y="4606925"/>
          <p14:tracePt t="59721" x="9256713" y="4649788"/>
          <p14:tracePt t="59730" x="9256713" y="4678363"/>
          <p14:tracePt t="59738" x="9256713" y="4719638"/>
          <p14:tracePt t="59746" x="9285288" y="4762500"/>
          <p14:tracePt t="59754" x="9305925" y="4791075"/>
          <p14:tracePt t="59763" x="9334500" y="4819650"/>
          <p14:tracePt t="59771" x="9348788" y="4819650"/>
          <p14:tracePt t="59779" x="9377363" y="4819650"/>
          <p14:tracePt t="59787" x="9404350" y="4832350"/>
          <p14:tracePt t="59795" x="9432925" y="4832350"/>
          <p14:tracePt t="59804" x="9461500" y="4832350"/>
          <p14:tracePt t="59812" x="9490075" y="4832350"/>
          <p14:tracePt t="59820" x="9518650" y="4805363"/>
          <p14:tracePt t="59828" x="9531350" y="4776788"/>
          <p14:tracePt t="59837" x="9574213" y="4733925"/>
          <p14:tracePt t="59845" x="9602788" y="4692650"/>
          <p14:tracePt t="59853" x="9623425" y="4649788"/>
          <p14:tracePt t="59861" x="9666288" y="4592638"/>
          <p14:tracePt t="59870" x="9709150" y="4522788"/>
          <p14:tracePt t="59878" x="9736138" y="4473575"/>
          <p14:tracePt t="59886" x="9750425" y="4416425"/>
          <p14:tracePt t="59894" x="9764713" y="4360863"/>
          <p14:tracePt t="59902" x="9764713" y="4332288"/>
          <p14:tracePt t="59911" x="9779000" y="4289425"/>
          <p14:tracePt t="59919" x="9779000" y="4248150"/>
          <p14:tracePt t="59927" x="9779000" y="4233863"/>
          <p14:tracePt t="59935" x="9779000" y="4219575"/>
          <p14:tracePt t="59944" x="9764713" y="4205288"/>
          <p14:tracePt t="59952" x="9736138" y="4205288"/>
          <p14:tracePt t="59960" x="9721850" y="4205288"/>
          <p14:tracePt t="59968" x="9694863" y="4205288"/>
          <p14:tracePt t="59976" x="9652000" y="4219575"/>
          <p14:tracePt t="59985" x="9623425" y="4248150"/>
          <p14:tracePt t="59993" x="9588500" y="4289425"/>
          <p14:tracePt t="60001" x="9545638" y="4346575"/>
          <p14:tracePt t="60009" x="9518650" y="4387850"/>
          <p14:tracePt t="60018" x="9475788" y="4445000"/>
          <p14:tracePt t="60026" x="9447213" y="4502150"/>
          <p14:tracePt t="60034" x="9418638" y="4551363"/>
          <p14:tracePt t="60042" x="9404350" y="4565650"/>
          <p14:tracePt t="60050" x="9391650" y="4606925"/>
          <p14:tracePt t="60059" x="9391650" y="4635500"/>
          <p14:tracePt t="60067" x="9377363" y="4664075"/>
          <p14:tracePt t="60075" x="9377363" y="4692650"/>
          <p14:tracePt t="60083" x="9377363" y="4705350"/>
          <p14:tracePt t="60092" x="9377363" y="4719638"/>
          <p14:tracePt t="60116" x="9391650" y="4719638"/>
          <p14:tracePt t="60133" x="9404350" y="4719638"/>
          <p14:tracePt t="60141" x="9418638" y="4719638"/>
          <p14:tracePt t="60149" x="9432925" y="4719638"/>
          <p14:tracePt t="60157" x="9447213" y="4719638"/>
          <p14:tracePt t="60165" x="9461500" y="4705350"/>
          <p14:tracePt t="60174" x="9475788" y="4692650"/>
          <p14:tracePt t="60182" x="9490075" y="4664075"/>
          <p14:tracePt t="60190" x="9531350" y="4635500"/>
          <p14:tracePt t="60199" x="9531350" y="4621213"/>
          <p14:tracePt t="60207" x="9559925" y="4606925"/>
          <p14:tracePt t="60215" x="9574213" y="4578350"/>
          <p14:tracePt t="60224" x="9588500" y="4551363"/>
          <p14:tracePt t="60232" x="9602788" y="4537075"/>
          <p14:tracePt t="60240" x="9609138" y="4514850"/>
          <p14:tracePt t="60247" x="9623425" y="4502150"/>
          <p14:tracePt t="60256" x="9623425" y="4487863"/>
          <p14:tracePt t="60272" x="9623425" y="4473575"/>
          <p14:tracePt t="60289" x="9623425" y="4459288"/>
          <p14:tracePt t="60297" x="9623425" y="4445000"/>
          <p14:tracePt t="60313" x="9609138" y="4430713"/>
          <p14:tracePt t="60322" x="9609138" y="4416425"/>
          <p14:tracePt t="60330" x="9602788" y="4416425"/>
          <p14:tracePt t="60338" x="9602788" y="4402138"/>
          <p14:tracePt t="60346" x="9588500" y="4402138"/>
          <p14:tracePt t="60354" x="9588500" y="4387850"/>
          <p14:tracePt t="60371" x="9574213" y="4387850"/>
          <p14:tracePt t="60379" x="9574213" y="4375150"/>
          <p14:tracePt t="60387" x="9559925" y="4375150"/>
          <p14:tracePt t="60412" x="9545638" y="4375150"/>
          <p14:tracePt t="60420" x="9531350" y="4375150"/>
          <p14:tracePt t="60428" x="9518650" y="4360863"/>
          <p14:tracePt t="60437" x="9490075" y="4360863"/>
          <p14:tracePt t="60445" x="9461500" y="4360863"/>
          <p14:tracePt t="60453" x="9432925" y="4360863"/>
          <p14:tracePt t="60461" x="9363075" y="4360863"/>
          <p14:tracePt t="60469" x="9299575" y="4360863"/>
          <p14:tracePt t="60478" x="9228138" y="4360863"/>
          <p14:tracePt t="60486" x="9129713" y="4360863"/>
          <p14:tracePt t="60494" x="9045575" y="4360863"/>
          <p14:tracePt t="60502" x="8953500" y="4360863"/>
          <p14:tracePt t="60511" x="8869363" y="4346575"/>
          <p14:tracePt t="60519" x="8840788" y="4346575"/>
          <p14:tracePt t="60527" x="8713788" y="4332288"/>
          <p14:tracePt t="60535" x="8685213" y="4318000"/>
          <p14:tracePt t="60543" x="8650288" y="4303713"/>
          <p14:tracePt t="60552" x="8621713" y="4303713"/>
          <p14:tracePt t="60560" x="8578850" y="4289425"/>
          <p14:tracePt t="60568" x="8566150" y="4260850"/>
          <p14:tracePt t="60576" x="8551863" y="4248150"/>
          <p14:tracePt t="60584" x="8523288" y="4205288"/>
          <p14:tracePt t="60593" x="8509000" y="4197350"/>
          <p14:tracePt t="60601" x="8494713" y="4156075"/>
          <p14:tracePt t="60609" x="8480425" y="4113213"/>
          <p14:tracePt t="60617" x="8466138" y="4057650"/>
          <p14:tracePt t="60626" x="8466138" y="4000500"/>
          <p14:tracePt t="60634" x="8466138" y="3916363"/>
          <p14:tracePt t="60642" x="8466138" y="3852863"/>
          <p14:tracePt t="60650" x="8466138" y="3767138"/>
          <p14:tracePt t="60658" x="8466138" y="3697288"/>
          <p14:tracePt t="60667" x="8466138" y="3613150"/>
          <p14:tracePt t="60675" x="8466138" y="3562350"/>
          <p14:tracePt t="60683" x="8480425" y="3535363"/>
          <p14:tracePt t="60691" x="8523288" y="3408363"/>
          <p14:tracePt t="60897" x="8523288" y="3394075"/>
          <p14:tracePt t="60905" x="8523288" y="3379788"/>
          <p14:tracePt t="60913" x="8523288" y="3351213"/>
          <p14:tracePt t="60921" x="8494713" y="3295650"/>
          <p14:tracePt t="60930" x="8466138" y="3232150"/>
          <p14:tracePt t="60938" x="8424863" y="3175000"/>
          <p14:tracePt t="60946" x="8304213" y="2941638"/>
          <p14:tracePt t="60954" x="8248650" y="2857500"/>
          <p14:tracePt t="60963" x="8148638" y="2716213"/>
          <p14:tracePt t="60971" x="8043863" y="2597150"/>
          <p14:tracePt t="60979" x="7943850" y="2455863"/>
          <p14:tracePt t="60987" x="7888288" y="2398713"/>
          <p14:tracePt t="60995" x="7789863" y="2279650"/>
          <p14:tracePt t="61004" x="7726363" y="2179638"/>
          <p14:tracePt t="61012" x="7640638" y="2081213"/>
          <p14:tracePt t="61020" x="7556500" y="1974850"/>
          <p14:tracePt t="61028" x="7450138" y="1820863"/>
          <p14:tracePt t="61037" x="7366000" y="1714500"/>
          <p14:tracePt t="61045" x="7281863" y="1601788"/>
          <p14:tracePt t="61053" x="7196138" y="1460500"/>
          <p14:tracePt t="61061" x="7118350" y="1339850"/>
          <p14:tracePt t="61070" x="7034213" y="1227138"/>
          <p14:tracePt t="61078" x="6950075" y="1093788"/>
          <p14:tracePt t="61086" x="6907213" y="1022350"/>
          <p14:tracePt t="61094" x="6858000" y="923925"/>
          <p14:tracePt t="61102" x="6829425" y="895350"/>
          <p14:tracePt t="61111" x="6800850" y="811213"/>
          <p14:tracePt t="61119" x="6773863" y="776288"/>
          <p14:tracePt t="61127" x="6759575" y="733425"/>
          <p14:tracePt t="61135" x="6759575" y="704850"/>
          <p14:tracePt t="61144" x="6759575" y="692150"/>
          <p14:tracePt t="61152" x="6759575" y="677863"/>
          <p14:tracePt t="61160" x="6759575" y="663575"/>
          <p14:tracePt t="61176" x="6800850" y="649288"/>
          <p14:tracePt t="61185" x="6843713" y="649288"/>
          <p14:tracePt t="61193" x="6907213" y="635000"/>
          <p14:tracePt t="61201" x="6991350" y="620713"/>
          <p14:tracePt t="61209" x="7048500" y="620713"/>
          <p14:tracePt t="61217" x="7132638" y="606425"/>
          <p14:tracePt t="61226" x="7224713" y="606425"/>
          <p14:tracePt t="61234" x="7296150" y="592138"/>
          <p14:tracePt t="61242" x="7394575" y="577850"/>
          <p14:tracePt t="61250" x="7472363" y="577850"/>
          <p14:tracePt t="61259" x="7542213" y="577850"/>
          <p14:tracePt t="61267" x="7613650" y="577850"/>
          <p14:tracePt t="61275" x="7669213" y="577850"/>
          <p14:tracePt t="61283" x="7712075" y="577850"/>
          <p14:tracePt t="61292" x="7753350" y="592138"/>
          <p14:tracePt t="61300" x="7775575" y="620713"/>
          <p14:tracePt t="61308" x="7804150" y="649288"/>
          <p14:tracePt t="61316" x="7804150" y="663575"/>
          <p14:tracePt t="61324" x="7831138" y="719138"/>
          <p14:tracePt t="61333" x="7845425" y="776288"/>
          <p14:tracePt t="61341" x="7845425" y="811213"/>
          <p14:tracePt t="61349" x="7845425" y="854075"/>
          <p14:tracePt t="61357" x="7845425" y="923925"/>
          <p14:tracePt t="61365" x="7845425" y="981075"/>
          <p14:tracePt t="61374" x="7845425" y="1050925"/>
          <p14:tracePt t="61382" x="7816850" y="1114425"/>
          <p14:tracePt t="61390" x="7775575" y="1185863"/>
          <p14:tracePt t="61399" x="7726363" y="1255713"/>
          <p14:tracePt t="61407" x="7669213" y="1327150"/>
          <p14:tracePt t="61415" x="7599363" y="1368425"/>
          <p14:tracePt t="61424" x="7527925" y="1417638"/>
          <p14:tracePt t="61432" x="7450138" y="1446213"/>
          <p14:tracePt t="61441" x="7366000" y="1460500"/>
          <p14:tracePt t="61448" x="7267575" y="1474788"/>
          <p14:tracePt t="61457" x="7181850" y="1474788"/>
          <p14:tracePt t="61464" x="7118350" y="1474788"/>
          <p14:tracePt t="61473" x="7048500" y="1474788"/>
          <p14:tracePt t="61481" x="6991350" y="1417638"/>
          <p14:tracePt t="61489" x="6935788" y="1368425"/>
          <p14:tracePt t="61497" x="6892925" y="1312863"/>
          <p14:tracePt t="61505" x="6878638" y="1241425"/>
          <p14:tracePt t="61513" x="6858000" y="1171575"/>
          <p14:tracePt t="61522" x="6858000" y="1093788"/>
          <p14:tracePt t="61530" x="6858000" y="1022350"/>
          <p14:tracePt t="61538" x="6858000" y="952500"/>
          <p14:tracePt t="61546" x="6858000" y="909638"/>
          <p14:tracePt t="61554" x="6878638" y="882650"/>
          <p14:tracePt t="61563" x="6907213" y="854075"/>
          <p14:tracePt t="61571" x="6950075" y="825500"/>
          <p14:tracePt t="61579" x="6991350" y="811213"/>
          <p14:tracePt t="61588" x="7048500" y="796925"/>
          <p14:tracePt t="61596" x="7118350" y="796925"/>
          <p14:tracePt t="61604" x="7196138" y="796925"/>
          <p14:tracePt t="61612" x="7267575" y="796925"/>
          <p14:tracePt t="61620" x="7351713" y="796925"/>
          <p14:tracePt t="61628" x="7450138" y="825500"/>
          <p14:tracePt t="61637" x="7513638" y="839788"/>
          <p14:tracePt t="61645" x="7556500" y="854075"/>
          <p14:tracePt t="61653" x="7599363" y="868363"/>
          <p14:tracePt t="61661" x="7640638" y="895350"/>
          <p14:tracePt t="61670" x="7683500" y="909638"/>
          <p14:tracePt t="61678" x="7697788" y="938213"/>
          <p14:tracePt t="61686" x="7712075" y="966788"/>
          <p14:tracePt t="61694" x="7740650" y="995363"/>
          <p14:tracePt t="61703" x="7740650" y="1022350"/>
          <p14:tracePt t="61711" x="7740650" y="1065213"/>
          <p14:tracePt t="61719" x="7740650" y="1114425"/>
          <p14:tracePt t="61727" x="7740650" y="1171575"/>
          <p14:tracePt t="61736" x="7726363" y="1227138"/>
          <p14:tracePt t="61744" x="7712075" y="1270000"/>
          <p14:tracePt t="61752" x="7669213" y="1312863"/>
          <p14:tracePt t="61760" x="7640638" y="1354138"/>
          <p14:tracePt t="61768" x="7585075" y="1382713"/>
          <p14:tracePt t="61776" x="7570788" y="1397000"/>
          <p14:tracePt t="61785" x="7527925" y="1397000"/>
          <p14:tracePt t="61793" x="7499350" y="1403350"/>
          <p14:tracePt t="61801" x="7464425" y="1403350"/>
          <p14:tracePt t="61809" x="7450138" y="1403350"/>
          <p14:tracePt t="61818" x="7423150" y="1403350"/>
          <p14:tracePt t="61826" x="7408863" y="1403350"/>
          <p14:tracePt t="61834" x="7394575" y="1403350"/>
          <p14:tracePt t="61842" x="7394575" y="1382713"/>
          <p14:tracePt t="61859" x="7394575" y="1368425"/>
          <p14:tracePt t="61867" x="7394575" y="1354138"/>
          <p14:tracePt t="61875" x="7394575" y="1339850"/>
          <p14:tracePt t="61883" x="7408863" y="1327150"/>
          <p14:tracePt t="61892" x="7435850" y="1327150"/>
          <p14:tracePt t="61900" x="7450138" y="1327150"/>
          <p14:tracePt t="61908" x="7472363" y="1327150"/>
          <p14:tracePt t="61916" x="7499350" y="1327150"/>
          <p14:tracePt t="61924" x="7542213" y="1327150"/>
          <p14:tracePt t="61933" x="7570788" y="1327150"/>
          <p14:tracePt t="61941" x="7613650" y="1339850"/>
          <p14:tracePt t="61949" x="7669213" y="1368425"/>
          <p14:tracePt t="61957" x="7726363" y="1403350"/>
          <p14:tracePt t="61966" x="7775575" y="1446213"/>
          <p14:tracePt t="61974" x="7874000" y="1530350"/>
          <p14:tracePt t="61982" x="7902575" y="1587500"/>
          <p14:tracePt t="61991" x="7958138" y="1657350"/>
          <p14:tracePt t="61999" x="8015288" y="1735138"/>
          <p14:tracePt t="62007" x="8058150" y="1820863"/>
          <p14:tracePt t="62016" x="8093075" y="1905000"/>
          <p14:tracePt t="62024" x="8121650" y="2003425"/>
          <p14:tracePt t="62032" x="8134350" y="2095500"/>
          <p14:tracePt t="62040" x="8148638" y="2193925"/>
          <p14:tracePt t="62048" x="8162925" y="2279650"/>
          <p14:tracePt t="62057" x="8162925" y="2343150"/>
          <p14:tracePt t="62065" x="8162925" y="2398713"/>
          <p14:tracePt t="62072" x="8162925" y="2427288"/>
          <p14:tracePt t="62080" x="8162925" y="2470150"/>
          <p14:tracePt t="62089" x="8162925" y="2511425"/>
          <p14:tracePt t="62097" x="8162925" y="2554288"/>
          <p14:tracePt t="62105" x="8162925" y="2582863"/>
          <p14:tracePt t="62113" x="8134350" y="2597150"/>
          <p14:tracePt t="62122" x="8107363" y="2609850"/>
          <p14:tracePt t="62130" x="8078788" y="2624138"/>
          <p14:tracePt t="62138" x="8043863" y="2624138"/>
          <p14:tracePt t="62146" x="7986713" y="2624138"/>
          <p14:tracePt t="62154" x="7931150" y="2624138"/>
          <p14:tracePt t="62163" x="7804150" y="2624138"/>
          <p14:tracePt t="62171" x="7712075" y="2624138"/>
          <p14:tracePt t="62179" x="7585075" y="2624138"/>
          <p14:tracePt t="62187" x="7464425" y="2638425"/>
          <p14:tracePt t="62196" x="7308850" y="2687638"/>
          <p14:tracePt t="62204" x="7181850" y="2730500"/>
          <p14:tracePt t="62212" x="7118350" y="2773363"/>
          <p14:tracePt t="62220" x="6991350" y="2828925"/>
          <p14:tracePt t="62228" x="6892925" y="2886075"/>
          <p14:tracePt t="62237" x="6815138" y="2941638"/>
          <p14:tracePt t="62245" x="6745288" y="3005138"/>
          <p14:tracePt t="62253" x="6731000" y="3019425"/>
          <p14:tracePt t="62261" x="6688138" y="3076575"/>
          <p14:tracePt t="62270" x="6661150" y="3117850"/>
          <p14:tracePt t="62278" x="6646863" y="3146425"/>
          <p14:tracePt t="62286" x="6646863" y="3189288"/>
          <p14:tracePt t="62294" x="6632575" y="3203575"/>
          <p14:tracePt t="62302" x="6632575" y="3232150"/>
          <p14:tracePt t="62311" x="6632575" y="3259138"/>
          <p14:tracePt t="62319" x="6632575" y="3273425"/>
          <p14:tracePt t="62327" x="6632575" y="3281363"/>
          <p14:tracePt t="62343" x="6632575" y="3295650"/>
          <p14:tracePt t="62401" x="6632575" y="3281363"/>
          <p14:tracePt t="62417" x="6632575" y="3273425"/>
          <p14:tracePt t="62426" x="6632575" y="3259138"/>
          <p14:tracePt t="63515" x="6646863" y="3281363"/>
          <p14:tracePt t="63524" x="6673850" y="3322638"/>
          <p14:tracePt t="63531" x="6702425" y="3365500"/>
          <p14:tracePt t="63541" x="6716713" y="3394075"/>
          <p14:tracePt t="63548" x="6731000" y="3408363"/>
          <p14:tracePt t="63556" x="6745288" y="3449638"/>
          <p14:tracePt t="63564" x="6759575" y="3478213"/>
          <p14:tracePt t="63572" x="6773863" y="3506788"/>
          <p14:tracePt t="63580" x="6788150" y="3521075"/>
          <p14:tracePt t="63589" x="6788150" y="3535363"/>
          <p14:tracePt t="63597" x="6788150" y="3549650"/>
          <p14:tracePt t="63605" x="6788150" y="3562350"/>
          <p14:tracePt t="63613" x="6800850" y="3576638"/>
          <p14:tracePt t="63638" x="6800850" y="3584575"/>
          <p14:tracePt t="63654" x="6815138" y="3598863"/>
          <p14:tracePt t="63671" x="6815138" y="3613150"/>
          <p14:tracePt t="63687" x="6829425" y="3625850"/>
          <p14:tracePt t="63704" x="6829425" y="3640138"/>
          <p14:tracePt t="63720" x="6843713" y="3654425"/>
          <p14:tracePt t="63737" x="6858000" y="3654425"/>
          <p14:tracePt t="63753" x="6858000" y="3668713"/>
          <p14:tracePt t="63769" x="6864350" y="3668713"/>
          <p14:tracePt t="63819" x="6878638" y="3668713"/>
          <p14:tracePt t="63860" x="6892925" y="3668713"/>
          <p14:tracePt t="63901" x="6907213" y="3668713"/>
          <p14:tracePt t="63909" x="6921500" y="3668713"/>
          <p14:tracePt t="63934" x="6935788" y="3668713"/>
          <p14:tracePt t="63950" x="6950075" y="3668713"/>
          <p14:tracePt t="63959" x="6964363" y="3668713"/>
          <p14:tracePt t="63975" x="6978650" y="3654425"/>
          <p14:tracePt t="63992" x="6991350" y="3640138"/>
          <p14:tracePt t="64008" x="7005638" y="3640138"/>
          <p14:tracePt t="64016" x="7019925" y="3625850"/>
          <p14:tracePt t="64024" x="7034213" y="3625850"/>
          <p14:tracePt t="64033" x="7048500" y="3625850"/>
          <p14:tracePt t="64041" x="7048500" y="3613150"/>
          <p14:tracePt t="64049" x="7062788" y="3613150"/>
          <p14:tracePt t="64057" x="7077075" y="3613150"/>
          <p14:tracePt t="64066" x="7091363" y="3598863"/>
          <p14:tracePt t="64074" x="7105650" y="3598863"/>
          <p14:tracePt t="64090" x="7118350" y="3598863"/>
          <p14:tracePt t="64098" x="7132638" y="3598863"/>
          <p14:tracePt t="64115" x="7146925" y="3598863"/>
          <p14:tracePt t="64148" x="7161213" y="3598863"/>
          <p14:tracePt t="64156" x="7161213" y="3613150"/>
          <p14:tracePt t="64180" x="7161213" y="3625850"/>
          <p14:tracePt t="64197" x="7161213" y="3640138"/>
          <p14:tracePt t="64230" x="7161213" y="3654425"/>
          <p14:tracePt t="64271" x="7161213" y="3668713"/>
          <p14:tracePt t="64304" x="7146925" y="3668713"/>
          <p14:tracePt t="64468" x="7146925" y="3683000"/>
          <p14:tracePt t="64476" x="7161213" y="3697288"/>
          <p14:tracePt t="64485" x="7161213" y="3725863"/>
          <p14:tracePt t="64493" x="7169150" y="3740150"/>
          <p14:tracePt t="64501" x="7181850" y="3767138"/>
          <p14:tracePt t="64509" x="7196138" y="3781425"/>
          <p14:tracePt t="64518" x="7210425" y="3810000"/>
          <p14:tracePt t="64526" x="7224713" y="3824288"/>
          <p14:tracePt t="64534" x="7239000" y="3838575"/>
          <p14:tracePt t="64542" x="7253288" y="3852863"/>
          <p14:tracePt t="64550" x="7267575" y="3852863"/>
          <p14:tracePt t="64559" x="7281863" y="3867150"/>
          <p14:tracePt t="64567" x="7308850" y="3867150"/>
          <p14:tracePt t="64575" x="7337425" y="3867150"/>
          <p14:tracePt t="64583" x="7380288" y="3879850"/>
          <p14:tracePt t="64591" x="7423150" y="3879850"/>
          <p14:tracePt t="64600" x="7464425" y="3879850"/>
          <p14:tracePt t="64608" x="7513638" y="3879850"/>
          <p14:tracePt t="64616" x="7570788" y="3879850"/>
          <p14:tracePt t="64624" x="7640638" y="3879850"/>
          <p14:tracePt t="64633" x="7712075" y="3879850"/>
          <p14:tracePt t="64641" x="7767638" y="3879850"/>
          <p14:tracePt t="64649" x="7789863" y="3879850"/>
          <p14:tracePt t="64657" x="7831138" y="3879850"/>
          <p14:tracePt t="64665" x="7874000" y="3879850"/>
          <p14:tracePt t="64674" x="7902575" y="3867150"/>
          <p14:tracePt t="64682" x="7931150" y="3838575"/>
          <p14:tracePt t="64690" x="7943850" y="3824288"/>
          <p14:tracePt t="64698" x="7958138" y="3810000"/>
          <p14:tracePt t="64707" x="7958138" y="3795713"/>
          <p14:tracePt t="64715" x="7958138" y="3781425"/>
          <p14:tracePt t="64723" x="7958138" y="3767138"/>
          <p14:tracePt t="64739" x="7958138" y="3752850"/>
          <p14:tracePt t="64756" x="7943850" y="3752850"/>
          <p14:tracePt t="64764" x="7916863" y="3752850"/>
          <p14:tracePt t="64772" x="7902575" y="3752850"/>
          <p14:tracePt t="64780" x="7859713" y="3767138"/>
          <p14:tracePt t="64789" x="7831138" y="3795713"/>
          <p14:tracePt t="64797" x="7775575" y="3838575"/>
          <p14:tracePt t="64805" x="7740650" y="3879850"/>
          <p14:tracePt t="64813" x="7654925" y="3986213"/>
          <p14:tracePt t="64822" x="7585075" y="4084638"/>
          <p14:tracePt t="64830" x="7513638" y="4197350"/>
          <p14:tracePt t="64838" x="7464425" y="4303713"/>
          <p14:tracePt t="64846" x="7435850" y="4360863"/>
          <p14:tracePt t="64854" x="7394575" y="4459288"/>
          <p14:tracePt t="64863" x="7380288" y="4502150"/>
          <p14:tracePt t="64871" x="7351713" y="4565650"/>
          <p14:tracePt t="64879" x="7337425" y="4621213"/>
          <p14:tracePt t="64887" x="7337425" y="4649788"/>
          <p14:tracePt t="64896" x="7337425" y="4678363"/>
          <p14:tracePt t="64904" x="7337425" y="4692650"/>
          <p14:tracePt t="64912" x="7337425" y="4705350"/>
          <p14:tracePt t="64928" x="7351713" y="4719638"/>
          <p14:tracePt t="64937" x="7366000" y="4719638"/>
          <p14:tracePt t="64945" x="7394575" y="4719638"/>
          <p14:tracePt t="64953" x="7435850" y="4719638"/>
          <p14:tracePt t="64961" x="7486650" y="4692650"/>
          <p14:tracePt t="64970" x="7542213" y="4678363"/>
          <p14:tracePt t="64978" x="7613650" y="4664075"/>
          <p14:tracePt t="64986" x="7683500" y="4635500"/>
          <p14:tracePt t="64994" x="7753350" y="4606925"/>
          <p14:tracePt t="65003" x="7831138" y="4565650"/>
          <p14:tracePt t="65011" x="7859713" y="4551363"/>
          <p14:tracePt t="65019" x="7902575" y="4537075"/>
          <p14:tracePt t="65028" x="7931150" y="4502150"/>
          <p14:tracePt t="65036" x="7958138" y="4473575"/>
          <p14:tracePt t="65044" x="7986713" y="4445000"/>
          <p14:tracePt t="65052" x="7986713" y="4430713"/>
          <p14:tracePt t="65060" x="8001000" y="4416425"/>
          <p14:tracePt t="65068" x="8001000" y="4402138"/>
          <p14:tracePt t="65076" x="8001000" y="4387850"/>
          <p14:tracePt t="65085" x="7986713" y="4375150"/>
          <p14:tracePt t="65093" x="7958138" y="4375150"/>
          <p14:tracePt t="65101" x="7931150" y="4375150"/>
          <p14:tracePt t="65109" x="7888288" y="4375150"/>
          <p14:tracePt t="65117" x="7845425" y="4375150"/>
          <p14:tracePt t="65126" x="7775575" y="4375150"/>
          <p14:tracePt t="65134" x="7740650" y="4387850"/>
          <p14:tracePt t="65142" x="7683500" y="4416425"/>
          <p14:tracePt t="65150" x="7626350" y="4445000"/>
          <p14:tracePt t="65159" x="7585075" y="4487863"/>
          <p14:tracePt t="65167" x="7570788" y="4502150"/>
          <p14:tracePt t="65175" x="7542213" y="4537075"/>
          <p14:tracePt t="65183" x="7527925" y="4565650"/>
          <p14:tracePt t="65191" x="7527925" y="4592638"/>
          <p14:tracePt t="65200" x="7527925" y="4606925"/>
          <p14:tracePt t="65208" x="7527925" y="4621213"/>
          <p14:tracePt t="65216" x="7527925" y="4635500"/>
          <p14:tracePt t="65224" x="7542213" y="4649788"/>
          <p14:tracePt t="65233" x="7570788" y="4649788"/>
          <p14:tracePt t="65241" x="7599363" y="4664075"/>
          <p14:tracePt t="65249" x="7640638" y="4664075"/>
          <p14:tracePt t="65257" x="7669213" y="4664075"/>
          <p14:tracePt t="65265" x="7712075" y="4664075"/>
          <p14:tracePt t="65274" x="7740650" y="4664075"/>
          <p14:tracePt t="65282" x="7775575" y="4635500"/>
          <p14:tracePt t="65290" x="7804150" y="4635500"/>
          <p14:tracePt t="65298" x="7831138" y="4621213"/>
          <p14:tracePt t="65307" x="7859713" y="4606925"/>
          <p14:tracePt t="65315" x="7888288" y="4592638"/>
          <p14:tracePt t="65323" x="7902575" y="4578350"/>
          <p14:tracePt t="65331" x="7916863" y="4578350"/>
          <p14:tracePt t="65348" x="7931150" y="4565650"/>
          <p14:tracePt t="65364" x="7943850" y="4565650"/>
          <p14:tracePt t="65397" x="7958138" y="4565650"/>
          <p14:tracePt t="65422" x="7958138" y="4551363"/>
          <p14:tracePt t="65430" x="7972425" y="4551363"/>
          <p14:tracePt t="65660" x="7986713" y="4551363"/>
          <p14:tracePt t="65669" x="8043863" y="4537075"/>
          <p14:tracePt t="65677" x="8093075" y="4522788"/>
          <p14:tracePt t="65686" x="8134350" y="4514850"/>
          <p14:tracePt t="65693" x="8205788" y="4514850"/>
          <p14:tracePt t="65701" x="8248650" y="4502150"/>
          <p14:tracePt t="65709" x="8318500" y="4487863"/>
          <p14:tracePt t="65718" x="8494713" y="4445000"/>
          <p14:tracePt t="65726" x="8551863" y="4445000"/>
          <p14:tracePt t="65734" x="8664575" y="4430713"/>
          <p14:tracePt t="65742" x="8769350" y="4416425"/>
          <p14:tracePt t="65750" x="8869363" y="4416425"/>
          <p14:tracePt t="65759" x="8953500" y="4416425"/>
          <p14:tracePt t="65767" x="9031288" y="4416425"/>
          <p14:tracePt t="65775" x="9101138" y="4416425"/>
          <p14:tracePt t="65783" x="9144000" y="4416425"/>
          <p14:tracePt t="65792" x="9186863" y="4416425"/>
          <p14:tracePt t="65800" x="9228138" y="4416425"/>
          <p14:tracePt t="65808" x="9256713" y="4416425"/>
          <p14:tracePt t="65816" x="9285288" y="4416425"/>
          <p14:tracePt t="65824" x="9299575" y="4416425"/>
          <p14:tracePt t="65833" x="9305925" y="4430713"/>
          <p14:tracePt t="65841" x="9320213" y="4430713"/>
          <p14:tracePt t="65857" x="9320213" y="4445000"/>
          <p14:tracePt t="65890" x="9320213" y="4459288"/>
          <p14:tracePt t="65906" x="9320213" y="4473575"/>
          <p14:tracePt t="65939" x="9320213" y="4487863"/>
          <p14:tracePt t="66457" x="9334500" y="4487863"/>
          <p14:tracePt t="66465" x="9348788" y="4487863"/>
          <p14:tracePt t="66474" x="9377363" y="4487863"/>
          <p14:tracePt t="66482" x="9391650" y="4487863"/>
          <p14:tracePt t="66490" x="9418638" y="4487863"/>
          <p14:tracePt t="66498" x="9447213" y="4487863"/>
          <p14:tracePt t="66506" x="9475788" y="4487863"/>
          <p14:tracePt t="66515" x="9504363" y="4487863"/>
          <p14:tracePt t="66523" x="9531350" y="4487863"/>
          <p14:tracePt t="66531" x="9559925" y="4487863"/>
          <p14:tracePt t="66539" x="9574213" y="4487863"/>
          <p14:tracePt t="66548" x="9602788" y="4487863"/>
          <p14:tracePt t="66556" x="9623425" y="4473575"/>
          <p14:tracePt t="66564" x="9637713" y="4473575"/>
          <p14:tracePt t="66572" x="9652000" y="4459288"/>
          <p14:tracePt t="66580" x="9680575" y="4445000"/>
          <p14:tracePt t="66589" x="9680575" y="4430713"/>
          <p14:tracePt t="66597" x="9694863" y="4430713"/>
          <p14:tracePt t="66605" x="9709150" y="4416425"/>
          <p14:tracePt t="66613" x="9709150" y="4402138"/>
          <p14:tracePt t="66622" x="9709150" y="4375150"/>
          <p14:tracePt t="66630" x="9709150" y="4360863"/>
          <p14:tracePt t="66646" x="9709150" y="4346575"/>
          <p14:tracePt t="66654" x="9694863" y="4332288"/>
          <p14:tracePt t="66663" x="9680575" y="4332288"/>
          <p14:tracePt t="66671" x="9652000" y="4318000"/>
          <p14:tracePt t="66679" x="9637713" y="4318000"/>
          <p14:tracePt t="66687" x="9602788" y="4318000"/>
          <p14:tracePt t="66696" x="9574213" y="4318000"/>
          <p14:tracePt t="66704" x="9531350" y="4318000"/>
          <p14:tracePt t="66712" x="9490075" y="4318000"/>
          <p14:tracePt t="66720" x="9432925" y="4346575"/>
          <p14:tracePt t="66728" x="9391650" y="4375150"/>
          <p14:tracePt t="66737" x="9348788" y="4387850"/>
          <p14:tracePt t="66745" x="9299575" y="4430713"/>
          <p14:tracePt t="66753" x="9256713" y="4459288"/>
          <p14:tracePt t="66761" x="9256713" y="4473575"/>
          <p14:tracePt t="66769" x="9201150" y="4522788"/>
          <p14:tracePt t="66778" x="9186863" y="4565650"/>
          <p14:tracePt t="66786" x="9172575" y="4592638"/>
          <p14:tracePt t="66795" x="9172575" y="4649788"/>
          <p14:tracePt t="66803" x="9172575" y="4664075"/>
          <p14:tracePt t="66811" x="9158288" y="4733925"/>
          <p14:tracePt t="66820" x="9158288" y="4748213"/>
          <p14:tracePt t="66828" x="9158288" y="4776788"/>
          <p14:tracePt t="66836" x="9158288" y="4805363"/>
          <p14:tracePt t="66845" x="9158288" y="4832350"/>
          <p14:tracePt t="66852" x="9158288" y="4840288"/>
          <p14:tracePt t="66860" x="9158288" y="4854575"/>
          <p14:tracePt t="66868" x="9172575" y="4854575"/>
          <p14:tracePt t="66876" x="9186863" y="4868863"/>
          <p14:tracePt t="66893" x="9201150" y="4868863"/>
          <p14:tracePt t="66901" x="9213850" y="4868863"/>
          <p14:tracePt t="66909" x="9228138" y="4868863"/>
          <p14:tracePt t="66918" x="9242425" y="4868863"/>
          <p14:tracePt t="66926" x="9271000" y="4854575"/>
          <p14:tracePt t="66934" x="9299575" y="4832350"/>
          <p14:tracePt t="66942" x="9320213" y="4819650"/>
          <p14:tracePt t="66951" x="9348788" y="4805363"/>
          <p14:tracePt t="66959" x="9377363" y="4776788"/>
          <p14:tracePt t="66967" x="9404350" y="4762500"/>
          <p14:tracePt t="66975" x="9418638" y="4733925"/>
          <p14:tracePt t="66983" x="9447213" y="4719638"/>
          <p14:tracePt t="66992" x="9475788" y="4692650"/>
          <p14:tracePt t="67000" x="9490075" y="4678363"/>
          <p14:tracePt t="67008" x="9490075" y="4649788"/>
          <p14:tracePt t="67016" x="9504363" y="4635500"/>
          <p14:tracePt t="67024" x="9504363" y="4621213"/>
          <p14:tracePt t="67033" x="9504363" y="4592638"/>
          <p14:tracePt t="67041" x="9504363" y="4578350"/>
          <p14:tracePt t="67057" x="9490075" y="4565650"/>
          <p14:tracePt t="67074" x="9461500" y="4565650"/>
          <p14:tracePt t="67082" x="9447213" y="4565650"/>
          <p14:tracePt t="67090" x="9418638" y="4565650"/>
          <p14:tracePt t="67098" x="9404350" y="4565650"/>
          <p14:tracePt t="67106" x="9377363" y="4565650"/>
          <p14:tracePt t="67115" x="9363075" y="4578350"/>
          <p14:tracePt t="67123" x="9348788" y="4592638"/>
          <p14:tracePt t="67131" x="9334500" y="4606925"/>
          <p14:tracePt t="67140" x="9320213" y="4635500"/>
          <p14:tracePt t="67148" x="9320213" y="4649788"/>
          <p14:tracePt t="67156" x="9320213" y="4678363"/>
          <p14:tracePt t="67164" x="9320213" y="4692650"/>
          <p14:tracePt t="67172" x="9320213" y="4733925"/>
          <p14:tracePt t="67181" x="9320213" y="4776788"/>
          <p14:tracePt t="67189" x="9320213" y="4819650"/>
          <p14:tracePt t="67197" x="9334500" y="4854575"/>
          <p14:tracePt t="67205" x="9348788" y="4910138"/>
          <p14:tracePt t="67213" x="9377363" y="4953000"/>
          <p14:tracePt t="67222" x="9404350" y="5010150"/>
          <p14:tracePt t="67230" x="9418638" y="5037138"/>
          <p14:tracePt t="67238" x="9447213" y="5080000"/>
          <p14:tracePt t="67246" x="9475788" y="5122863"/>
          <p14:tracePt t="67254" x="9490075" y="5143500"/>
          <p14:tracePt t="67263" x="9490075" y="5157788"/>
          <p14:tracePt t="67271" x="9504363" y="5172075"/>
          <p14:tracePt t="67279" x="9504363" y="5200650"/>
          <p14:tracePt t="67288" x="9518650" y="5200650"/>
          <p14:tracePt t="67296" x="9518650" y="5213350"/>
          <p14:tracePt t="67304" x="9518650" y="5227638"/>
          <p14:tracePt t="67312" x="9518650" y="5241925"/>
          <p14:tracePt t="67320" x="9518650" y="5256213"/>
          <p14:tracePt t="67328" x="9504363" y="5270500"/>
          <p14:tracePt t="67337" x="9475788" y="5270500"/>
          <p14:tracePt t="67345" x="9432925" y="5284788"/>
          <p14:tracePt t="67353" x="9391650" y="5299075"/>
          <p14:tracePt t="67361" x="9334500" y="5313363"/>
          <p14:tracePt t="67370" x="9256713" y="5327650"/>
          <p14:tracePt t="67378" x="9101138" y="5340350"/>
          <p14:tracePt t="67386" x="8988425" y="5340350"/>
          <p14:tracePt t="67394" x="8855075" y="5354638"/>
          <p14:tracePt t="67403" x="8713788" y="5368925"/>
          <p14:tracePt t="67411" x="8566150" y="5368925"/>
          <p14:tracePt t="67420" x="8424863" y="5368925"/>
          <p14:tracePt t="67428" x="8361363" y="5368925"/>
          <p14:tracePt t="67436" x="8220075" y="5368925"/>
          <p14:tracePt t="67444" x="8107363" y="5368925"/>
          <p14:tracePt t="67452" x="8078788" y="5368925"/>
          <p14:tracePt t="67460" x="8015288" y="5368925"/>
          <p14:tracePt t="67468" x="7972425" y="5368925"/>
          <p14:tracePt t="67476" x="7943850" y="5368925"/>
          <p14:tracePt t="67485" x="7931150" y="5354638"/>
          <p14:tracePt t="67493" x="7916863" y="5340350"/>
          <p14:tracePt t="67501" x="7916863" y="5327650"/>
          <p14:tracePt t="67509" x="7916863" y="5313363"/>
          <p14:tracePt t="67517" x="7916863" y="5299075"/>
          <p14:tracePt t="67526" x="7931150" y="5299075"/>
          <p14:tracePt t="67534" x="7958138" y="5270500"/>
          <p14:tracePt t="67542" x="8001000" y="5270500"/>
          <p14:tracePt t="67550" x="8029575" y="5256213"/>
          <p14:tracePt t="67559" x="8078788" y="5241925"/>
          <p14:tracePt t="67567" x="8121650" y="5227638"/>
          <p14:tracePt t="67575" x="8191500" y="5227638"/>
          <p14:tracePt t="67583" x="8261350" y="5213350"/>
          <p14:tracePt t="67591" x="8347075" y="5213350"/>
          <p14:tracePt t="67600" x="8424863" y="5213350"/>
          <p14:tracePt t="67608" x="8523288" y="5213350"/>
          <p14:tracePt t="67616" x="8621713" y="5213350"/>
          <p14:tracePt t="67624" x="8699500" y="5213350"/>
          <p14:tracePt t="67633" x="8783638" y="5241925"/>
          <p14:tracePt t="67641" x="8855075" y="5270500"/>
          <p14:tracePt t="67649" x="8883650" y="5284788"/>
          <p14:tracePt t="67657" x="8967788" y="5313363"/>
          <p14:tracePt t="67665" x="8982075" y="5340350"/>
          <p14:tracePt t="67674" x="9002713" y="5354638"/>
          <p14:tracePt t="67682" x="9031288" y="5368925"/>
          <p14:tracePt t="67690" x="9045575" y="5397500"/>
          <p14:tracePt t="67698" x="9045575" y="5411788"/>
          <p14:tracePt t="67707" x="9059863" y="5426075"/>
          <p14:tracePt t="67715" x="9059863" y="5440363"/>
          <p14:tracePt t="67723" x="9059863" y="5454650"/>
          <p14:tracePt t="67731" x="9059863" y="5461000"/>
          <p14:tracePt t="67739" x="9059863" y="5475288"/>
          <p14:tracePt t="67748" x="9031288" y="5489575"/>
          <p14:tracePt t="67756" x="9017000" y="5489575"/>
          <p14:tracePt t="67764" x="9002713" y="5489575"/>
          <p14:tracePt t="67772" x="8982075" y="5503863"/>
          <p14:tracePt t="67780" x="8967788" y="5503863"/>
          <p14:tracePt t="67789" x="8953500" y="5503863"/>
          <p14:tracePt t="67797" x="8939213" y="5503863"/>
          <p14:tracePt t="67805" x="8924925" y="5503863"/>
          <p14:tracePt t="67813" x="8910638" y="5503863"/>
          <p14:tracePt t="67887" x="8924925" y="5489575"/>
          <p14:tracePt t="67896" x="8939213" y="5489575"/>
          <p14:tracePt t="67912" x="8967788" y="5489575"/>
          <p14:tracePt t="67920" x="8982075" y="5475288"/>
          <p14:tracePt t="67928" x="8988425" y="5475288"/>
          <p14:tracePt t="67937" x="9002713" y="5475288"/>
          <p14:tracePt t="67945" x="9017000" y="5475288"/>
          <p14:tracePt t="67953" x="9045575" y="5475288"/>
          <p14:tracePt t="67961" x="9059863" y="5475288"/>
          <p14:tracePt t="67969" x="9074150" y="5475288"/>
          <p14:tracePt t="67978" x="9086850" y="5475288"/>
          <p14:tracePt t="67994" x="9101138" y="5475288"/>
          <p14:tracePt t="68011" x="9115425" y="5475288"/>
          <p14:tracePt t="68052" x="9129713" y="5475288"/>
          <p14:tracePt t="69733" x="9129713" y="5489575"/>
          <p14:tracePt t="69741" x="9129713" y="5503863"/>
          <p14:tracePt t="69749" x="9129713" y="5518150"/>
          <p14:tracePt t="69757" x="9129713" y="5530850"/>
          <p14:tracePt t="69765" x="9129713" y="5559425"/>
          <p14:tracePt t="69774" x="9129713" y="5573713"/>
          <p14:tracePt t="69782" x="9129713" y="5602288"/>
          <p14:tracePt t="69790" x="9115425" y="5616575"/>
          <p14:tracePt t="69798" x="9115425" y="5645150"/>
          <p14:tracePt t="69806" x="9101138" y="5657850"/>
          <p14:tracePt t="69815" x="9101138" y="5672138"/>
          <p14:tracePt t="69823" x="9086850" y="5700713"/>
          <p14:tracePt t="69831" x="9074150" y="5715000"/>
          <p14:tracePt t="69847" x="9045575" y="5729288"/>
          <p14:tracePt t="69856" x="9017000" y="5743575"/>
          <p14:tracePt t="69864" x="9002713" y="5743575"/>
          <p14:tracePt t="69872" x="8988425" y="5743575"/>
          <p14:tracePt t="69880" x="8967788" y="5743575"/>
          <p14:tracePt t="69889" x="8953500" y="5743575"/>
          <p14:tracePt t="69897" x="8924925" y="5729288"/>
          <p14:tracePt t="69905" x="8910638" y="5715000"/>
          <p14:tracePt t="69913" x="8883650" y="5700713"/>
          <p14:tracePt t="69922" x="8869363" y="5686425"/>
          <p14:tracePt t="69930" x="8855075" y="5672138"/>
          <p14:tracePt t="69938" x="8840788" y="5645150"/>
          <p14:tracePt t="69946" x="8826500" y="5630863"/>
          <p14:tracePt t="69954" x="8812213" y="5602288"/>
          <p14:tracePt t="69963" x="8797925" y="5559425"/>
          <p14:tracePt t="69971" x="8797925" y="5545138"/>
          <p14:tracePt t="69979" x="8783638" y="5518150"/>
          <p14:tracePt t="69987" x="8783638" y="5489575"/>
          <p14:tracePt t="69995" x="8783638" y="5461000"/>
          <p14:tracePt t="70004" x="8783638" y="5454650"/>
          <p14:tracePt t="70012" x="8783638" y="5440363"/>
          <p14:tracePt t="70020" x="8797925" y="5440363"/>
          <p14:tracePt t="70029" x="8812213" y="5426075"/>
          <p14:tracePt t="70037" x="8826500" y="5426075"/>
          <p14:tracePt t="70045" x="8840788" y="5426075"/>
          <p14:tracePt t="70053" x="8869363" y="5426075"/>
          <p14:tracePt t="70061" x="8883650" y="5426075"/>
          <p14:tracePt t="70070" x="8896350" y="5426075"/>
          <p14:tracePt t="70078" x="8910638" y="5440363"/>
          <p14:tracePt t="70086" x="8910638" y="5454650"/>
          <p14:tracePt t="70095" x="8924925" y="5461000"/>
          <p14:tracePt t="70103" x="8939213" y="5475288"/>
          <p14:tracePt t="70111" x="8939213" y="5503863"/>
          <p14:tracePt t="70120" x="8953500" y="5518150"/>
          <p14:tracePt t="70128" x="8953500" y="5530850"/>
          <p14:tracePt t="70136" x="8953500" y="5545138"/>
          <p14:tracePt t="70144" x="8953500" y="5559425"/>
          <p14:tracePt t="70152" x="8953500" y="5573713"/>
          <p14:tracePt t="70160" x="8953500" y="5602288"/>
          <p14:tracePt t="70168" x="8939213" y="5616575"/>
          <p14:tracePt t="70176" x="8910638" y="5645150"/>
          <p14:tracePt t="70185" x="8883650" y="5657850"/>
          <p14:tracePt t="70193" x="8869363" y="5657850"/>
          <p14:tracePt t="70201" x="8840788" y="5657850"/>
          <p14:tracePt t="70209" x="8797925" y="5672138"/>
          <p14:tracePt t="70217" x="8769350" y="5672138"/>
          <p14:tracePt t="70226" x="8756650" y="5672138"/>
          <p14:tracePt t="70234" x="8742363" y="5672138"/>
          <p14:tracePt t="70242" x="8713788" y="5645150"/>
          <p14:tracePt t="70250" x="8713788" y="5630863"/>
          <p14:tracePt t="70258" x="8713788" y="5616575"/>
          <p14:tracePt t="70267" x="8713788" y="5588000"/>
          <p14:tracePt t="70275" x="8713788" y="5573713"/>
          <p14:tracePt t="70283" x="8713788" y="5545138"/>
          <p14:tracePt t="70300" x="8728075" y="5530850"/>
          <p14:tracePt t="70308" x="8742363" y="5530850"/>
          <p14:tracePt t="70316" x="8756650" y="5530850"/>
          <p14:tracePt t="70324" x="8769350" y="5530850"/>
          <p14:tracePt t="70333" x="8783638" y="5530850"/>
          <p14:tracePt t="70341" x="8797925" y="5530850"/>
          <p14:tracePt t="70349" x="8812213" y="5530850"/>
          <p14:tracePt t="70357" x="8826500" y="5530850"/>
          <p14:tracePt t="70365" x="8855075" y="5545138"/>
          <p14:tracePt t="70373" x="8883650" y="5545138"/>
          <p14:tracePt t="70382" x="8896350" y="5559425"/>
          <p14:tracePt t="70390" x="8910638" y="5573713"/>
          <p14:tracePt t="70398" x="8924925" y="5573713"/>
          <p14:tracePt t="70406" x="8939213" y="5588000"/>
          <p14:tracePt t="70423" x="8953500" y="5588000"/>
          <p14:tracePt t="70439" x="8953500" y="5602288"/>
          <p14:tracePt t="70456" x="8953500" y="5616575"/>
          <p14:tracePt t="70472" x="8953500" y="5630863"/>
          <p14:tracePt t="70497" x="8939213" y="5630863"/>
          <p14:tracePt t="70505" x="8939213" y="5645150"/>
          <p14:tracePt t="70521" x="8924925" y="5645150"/>
          <p14:tracePt t="71335" x="8939213" y="5630863"/>
          <p14:tracePt t="71344" x="8953500" y="5630863"/>
          <p14:tracePt t="71361" x="8967788" y="5630863"/>
          <p14:tracePt t="71376" x="8982075" y="5630863"/>
          <p14:tracePt t="71401" x="8988425" y="5630863"/>
          <p14:tracePt t="71459" x="8988425" y="5645150"/>
          <p14:tracePt t="71467" x="8982075" y="5645150"/>
          <p14:tracePt t="71483" x="8967788" y="5645150"/>
          <p14:tracePt t="71491" x="8953500" y="5645150"/>
          <p14:tracePt t="71500" x="8939213" y="5645150"/>
          <p14:tracePt t="71516" x="8924925" y="5630863"/>
          <p14:tracePt t="71524" x="8924925" y="5616575"/>
          <p14:tracePt t="71541" x="8924925" y="5602288"/>
          <p14:tracePt t="71549" x="8924925" y="5588000"/>
          <p14:tracePt t="71557" x="8924925" y="5573713"/>
          <p14:tracePt t="71573" x="8939213" y="5559425"/>
          <p14:tracePt t="71582" x="8967788" y="5545138"/>
          <p14:tracePt t="71590" x="8982075" y="5530850"/>
          <p14:tracePt t="71598" x="8988425" y="5518150"/>
          <p14:tracePt t="71606" x="9017000" y="5518150"/>
          <p14:tracePt t="71615" x="9031288" y="5503863"/>
          <p14:tracePt t="71623" x="9059863" y="5503863"/>
          <p14:tracePt t="71631" x="9086850" y="5489575"/>
          <p14:tracePt t="71639" x="9115425" y="5489575"/>
          <p14:tracePt t="71647" x="9158288" y="5475288"/>
          <p14:tracePt t="71656" x="9186863" y="5475288"/>
          <p14:tracePt t="71664" x="9213850" y="5475288"/>
          <p14:tracePt t="71672" x="9242425" y="5475288"/>
          <p14:tracePt t="71680" x="9271000" y="5475288"/>
          <p14:tracePt t="71689" x="9285288" y="5475288"/>
          <p14:tracePt t="71697" x="9305925" y="5475288"/>
          <p14:tracePt t="71705" x="9334500" y="5475288"/>
          <p14:tracePt t="71713" x="9348788" y="5475288"/>
          <p14:tracePt t="71721" x="9363075" y="5475288"/>
          <p14:tracePt t="71730" x="9377363" y="5475288"/>
          <p14:tracePt t="71738" x="9391650" y="5475288"/>
          <p14:tracePt t="71746" x="9404350" y="5475288"/>
          <p14:tracePt t="71754" x="9418638" y="5475288"/>
          <p14:tracePt t="71762" x="9432925" y="5475288"/>
          <p14:tracePt t="71771" x="9447213" y="5475288"/>
          <p14:tracePt t="71779" x="9461500" y="5489575"/>
          <p14:tracePt t="71787" x="9475788" y="5489575"/>
          <p14:tracePt t="71795" x="9490075" y="5489575"/>
          <p14:tracePt t="71804" x="9504363" y="5503863"/>
          <p14:tracePt t="71820" x="9518650" y="5503863"/>
          <p14:tracePt t="71836" x="9518650" y="5518150"/>
          <p14:tracePt t="71853" x="9531350" y="5518150"/>
          <p14:tracePt t="71869" x="9531350" y="5530850"/>
          <p14:tracePt t="71919" x="9531350" y="5545138"/>
          <p14:tracePt t="72272" x="9531350" y="5530850"/>
          <p14:tracePt t="72288" x="9545638" y="5489575"/>
          <p14:tracePt t="72297" x="9574213" y="5454650"/>
          <p14:tracePt t="72305" x="9609138" y="5411788"/>
          <p14:tracePt t="72313" x="9666288" y="5368925"/>
          <p14:tracePt t="72321" x="9709150" y="5313363"/>
          <p14:tracePt t="72330" x="9750425" y="5270500"/>
          <p14:tracePt t="72338" x="9807575" y="5213350"/>
          <p14:tracePt t="72346" x="9848850" y="5172075"/>
          <p14:tracePt t="72354" x="9891713" y="5137150"/>
          <p14:tracePt t="72363" x="9940925" y="5094288"/>
          <p14:tracePt t="72371" x="9955213" y="5065713"/>
          <p14:tracePt t="72379" x="9998075" y="5037138"/>
          <p14:tracePt t="72387" x="10053638" y="4981575"/>
          <p14:tracePt t="72395" x="10082213" y="4938713"/>
          <p14:tracePt t="72404" x="10110788" y="4910138"/>
          <p14:tracePt t="72412" x="10139363" y="4883150"/>
          <p14:tracePt t="72420" x="10166350" y="4854575"/>
          <p14:tracePt t="72428" x="10194925" y="4832350"/>
          <p14:tracePt t="72437" x="10217150" y="4791075"/>
          <p14:tracePt t="72445" x="10244138" y="4762500"/>
          <p14:tracePt t="72453" x="10272713" y="4719638"/>
          <p14:tracePt t="72461" x="10301288" y="4678363"/>
          <p14:tracePt t="72469" x="10329863" y="4649788"/>
          <p14:tracePt t="72478" x="10356850" y="4606925"/>
          <p14:tracePt t="72486" x="10399713" y="4565650"/>
          <p14:tracePt t="72495" x="10428288" y="4522788"/>
          <p14:tracePt t="72503" x="10471150" y="4473575"/>
          <p14:tracePt t="72511" x="10512425" y="4416425"/>
          <p14:tracePt t="72519" x="10561638" y="4360863"/>
          <p14:tracePt t="72527" x="10604500" y="4303713"/>
          <p14:tracePt t="72536" x="10661650" y="4248150"/>
          <p14:tracePt t="72543" x="10717213" y="4197350"/>
          <p14:tracePt t="72552" x="10774363" y="4141788"/>
          <p14:tracePt t="72560" x="10815638" y="4084638"/>
          <p14:tracePt t="72568" x="10864850" y="4043363"/>
          <p14:tracePt t="72576" x="10879138" y="4014788"/>
          <p14:tracePt t="72585" x="10950575" y="3957638"/>
          <p14:tracePt t="72593" x="10991850" y="3902075"/>
          <p14:tracePt t="72601" x="11006138" y="3894138"/>
          <p14:tracePt t="72609" x="11063288" y="3838575"/>
          <p14:tracePt t="72617" x="11077575" y="3824288"/>
          <p14:tracePt t="72626" x="11106150" y="3795713"/>
          <p14:tracePt t="72634" x="11126788" y="3767138"/>
          <p14:tracePt t="72642" x="11141075" y="3752850"/>
          <p14:tracePt t="72650" x="11169650" y="3725863"/>
          <p14:tracePt t="72659" x="11196638" y="3697288"/>
          <p14:tracePt t="72667" x="11210925" y="3683000"/>
          <p14:tracePt t="72675" x="11225213" y="3668713"/>
          <p14:tracePt t="72683" x="11253788" y="3640138"/>
          <p14:tracePt t="72691" x="11268075" y="3625850"/>
          <p14:tracePt t="72700" x="11296650" y="3613150"/>
          <p14:tracePt t="72708" x="11309350" y="3598863"/>
          <p14:tracePt t="72716" x="11337925" y="3584575"/>
          <p14:tracePt t="72724" x="11352213" y="3576638"/>
          <p14:tracePt t="72733" x="11366500" y="3549650"/>
          <p14:tracePt t="72741" x="11395075" y="3535363"/>
          <p14:tracePt t="72749" x="11409363" y="3521075"/>
          <p14:tracePt t="72757" x="11423650" y="3506788"/>
          <p14:tracePt t="72765" x="11430000" y="3492500"/>
          <p14:tracePt t="72774" x="11444288" y="3492500"/>
          <p14:tracePt t="72782" x="11444288" y="3478213"/>
          <p14:tracePt t="72790" x="11458575" y="3463925"/>
          <p14:tracePt t="72798" x="11472863" y="3463925"/>
          <p14:tracePt t="72806" x="11487150" y="3449638"/>
          <p14:tracePt t="72823" x="11499850" y="3435350"/>
          <p14:tracePt t="72847" x="11499850" y="3422650"/>
          <p14:tracePt t="72856" x="11514138" y="342265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1A84E-DD08-6F22-16AE-420BDD6FDA96}"/>
              </a:ext>
            </a:extLst>
          </p:cNvPr>
          <p:cNvSpPr>
            <a:spLocks noGrp="1"/>
          </p:cNvSpPr>
          <p:nvPr>
            <p:ph type="title"/>
          </p:nvPr>
        </p:nvSpPr>
        <p:spPr/>
        <p:txBody>
          <a:bodyPr/>
          <a:lstStyle/>
          <a:p>
            <a:r>
              <a:rPr lang="en-CA" dirty="0"/>
              <a:t>Objective</a:t>
            </a:r>
          </a:p>
        </p:txBody>
      </p:sp>
      <p:sp>
        <p:nvSpPr>
          <p:cNvPr id="3" name="Content Placeholder 2">
            <a:extLst>
              <a:ext uri="{FF2B5EF4-FFF2-40B4-BE49-F238E27FC236}">
                <a16:creationId xmlns:a16="http://schemas.microsoft.com/office/drawing/2014/main" id="{97F6E4F4-796C-B600-C5A8-6A51C7BE8035}"/>
              </a:ext>
            </a:extLst>
          </p:cNvPr>
          <p:cNvSpPr>
            <a:spLocks noGrp="1"/>
          </p:cNvSpPr>
          <p:nvPr>
            <p:ph idx="1"/>
          </p:nvPr>
        </p:nvSpPr>
        <p:spPr/>
        <p:txBody>
          <a:bodyPr/>
          <a:lstStyle/>
          <a:p>
            <a:r>
              <a:rPr lang="en-CA" dirty="0" err="1"/>
              <a:t>PixelParlance</a:t>
            </a:r>
            <a:r>
              <a:rPr lang="en-CA" dirty="0"/>
              <a:t> is a grounded image captioning built on a modern Vision Transformer (</a:t>
            </a:r>
            <a:r>
              <a:rPr lang="en-CA" dirty="0" err="1"/>
              <a:t>ViT</a:t>
            </a:r>
            <a:r>
              <a:rPr lang="en-CA" dirty="0"/>
              <a:t>) encoder.</a:t>
            </a:r>
          </a:p>
          <a:p>
            <a:r>
              <a:rPr lang="en-CA" dirty="0" err="1"/>
              <a:t>PixelParalance’s</a:t>
            </a:r>
            <a:r>
              <a:rPr lang="en-CA" dirty="0"/>
              <a:t> goal is to generate a single, readable caption for each image along with an implicit grounding signal. It achieves this by:</a:t>
            </a:r>
          </a:p>
          <a:p>
            <a:pPr lvl="1"/>
            <a:r>
              <a:rPr lang="en-CA" dirty="0"/>
              <a:t>Training and evaluating from MS COCO 2017 dataset</a:t>
            </a:r>
          </a:p>
          <a:p>
            <a:pPr lvl="1"/>
            <a:r>
              <a:rPr lang="en-CA" dirty="0"/>
              <a:t>Incorporating a CLIP-based similarity loss to discourage hallucination</a:t>
            </a:r>
          </a:p>
          <a:p>
            <a:pPr lvl="1"/>
            <a:r>
              <a:rPr lang="en-CA" dirty="0"/>
              <a:t>Rigorously evaluating and combining fluency metrics with faithfulness metrics</a:t>
            </a:r>
          </a:p>
          <a:p>
            <a:pPr lvl="1"/>
            <a:r>
              <a:rPr lang="en-CA" dirty="0"/>
              <a:t>Analyzing hallucination behaviour by quantifying consistency</a:t>
            </a:r>
          </a:p>
          <a:p>
            <a:pPr lvl="1"/>
            <a:r>
              <a:rPr lang="en-CA" dirty="0"/>
              <a:t>Benchmarking against strong baselines</a:t>
            </a:r>
          </a:p>
        </p:txBody>
      </p:sp>
      <p:pic>
        <p:nvPicPr>
          <p:cNvPr id="12" name="Audio 11">
            <a:extLst>
              <a:ext uri="{FF2B5EF4-FFF2-40B4-BE49-F238E27FC236}">
                <a16:creationId xmlns:a16="http://schemas.microsoft.com/office/drawing/2014/main" id="{0FB7859F-8D00-0A50-1B0B-CED062DA47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80396818"/>
      </p:ext>
    </p:extLst>
  </p:cSld>
  <p:clrMapOvr>
    <a:masterClrMapping/>
  </p:clrMapOvr>
  <mc:AlternateContent xmlns:mc="http://schemas.openxmlformats.org/markup-compatibility/2006">
    <mc:Choice xmlns:p14="http://schemas.microsoft.com/office/powerpoint/2010/main" Requires="p14">
      <p:transition spd="slow" p14:dur="2000" advTm="62025"/>
    </mc:Choice>
    <mc:Fallback>
      <p:transition spd="slow" advTm="620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E404B-EF61-C3AF-0CE3-B4614DAF6848}"/>
              </a:ext>
            </a:extLst>
          </p:cNvPr>
          <p:cNvSpPr>
            <a:spLocks noGrp="1"/>
          </p:cNvSpPr>
          <p:nvPr>
            <p:ph type="title"/>
          </p:nvPr>
        </p:nvSpPr>
        <p:spPr/>
        <p:txBody>
          <a:bodyPr/>
          <a:lstStyle/>
          <a:p>
            <a:r>
              <a:rPr lang="en-CA" dirty="0"/>
              <a:t>Literature Review</a:t>
            </a:r>
          </a:p>
        </p:txBody>
      </p:sp>
      <p:sp>
        <p:nvSpPr>
          <p:cNvPr id="3" name="Content Placeholder 2">
            <a:extLst>
              <a:ext uri="{FF2B5EF4-FFF2-40B4-BE49-F238E27FC236}">
                <a16:creationId xmlns:a16="http://schemas.microsoft.com/office/drawing/2014/main" id="{9FB0FFF1-8923-1A0A-2F47-D0DA925D162C}"/>
              </a:ext>
            </a:extLst>
          </p:cNvPr>
          <p:cNvSpPr>
            <a:spLocks noGrp="1"/>
          </p:cNvSpPr>
          <p:nvPr>
            <p:ph idx="1"/>
          </p:nvPr>
        </p:nvSpPr>
        <p:spPr/>
        <p:txBody>
          <a:bodyPr/>
          <a:lstStyle/>
          <a:p>
            <a:r>
              <a:rPr lang="en-CA" dirty="0"/>
              <a:t>Classic encoder-decoder captioning: Show and Tell, by </a:t>
            </a:r>
            <a:r>
              <a:rPr lang="en-CA" dirty="0" err="1"/>
              <a:t>Vinyals</a:t>
            </a:r>
            <a:r>
              <a:rPr lang="en-CA" dirty="0"/>
              <a:t> et al.</a:t>
            </a:r>
          </a:p>
          <a:p>
            <a:pPr lvl="1"/>
            <a:endParaRPr lang="en-CA" dirty="0"/>
          </a:p>
          <a:p>
            <a:r>
              <a:rPr lang="en-CA" dirty="0"/>
              <a:t>Vision Transformer (</a:t>
            </a:r>
            <a:r>
              <a:rPr lang="en-CA" dirty="0" err="1"/>
              <a:t>ViT</a:t>
            </a:r>
            <a:r>
              <a:rPr lang="en-CA" dirty="0"/>
              <a:t>) by </a:t>
            </a:r>
            <a:r>
              <a:rPr lang="en-CA" dirty="0" err="1"/>
              <a:t>Dosovitskiy</a:t>
            </a:r>
            <a:r>
              <a:rPr lang="en-CA" dirty="0"/>
              <a:t> et al.</a:t>
            </a:r>
          </a:p>
          <a:p>
            <a:pPr lvl="1"/>
            <a:endParaRPr lang="en-CA" dirty="0"/>
          </a:p>
          <a:p>
            <a:r>
              <a:rPr lang="en-CA" dirty="0"/>
              <a:t>Hallucination failure characterized through CHAIR (Caption Hallucination Assessment with Image Relevance) by Rohrbach et al.</a:t>
            </a:r>
          </a:p>
          <a:p>
            <a:pPr lvl="1"/>
            <a:endParaRPr lang="en-CA" dirty="0"/>
          </a:p>
          <a:p>
            <a:r>
              <a:rPr lang="en-CA" dirty="0"/>
              <a:t>CLIP (</a:t>
            </a:r>
            <a:r>
              <a:rPr lang="en-CA" dirty="0" err="1"/>
              <a:t>Constrastive</a:t>
            </a:r>
            <a:r>
              <a:rPr lang="en-CA" dirty="0"/>
              <a:t> Language-Image Pretraining), </a:t>
            </a:r>
            <a:r>
              <a:rPr lang="en-CA" dirty="0" err="1"/>
              <a:t>CLIPScore</a:t>
            </a:r>
            <a:r>
              <a:rPr lang="en-CA" dirty="0"/>
              <a:t>, by Hessel et al.</a:t>
            </a:r>
          </a:p>
        </p:txBody>
      </p:sp>
      <p:pic>
        <p:nvPicPr>
          <p:cNvPr id="13" name="Audio 12">
            <a:extLst>
              <a:ext uri="{FF2B5EF4-FFF2-40B4-BE49-F238E27FC236}">
                <a16:creationId xmlns:a16="http://schemas.microsoft.com/office/drawing/2014/main" id="{3455DDAD-77CB-AF47-AB7A-7C7F873A8C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84614547"/>
      </p:ext>
    </p:extLst>
  </p:cSld>
  <p:clrMapOvr>
    <a:masterClrMapping/>
  </p:clrMapOvr>
  <mc:AlternateContent xmlns:mc="http://schemas.openxmlformats.org/markup-compatibility/2006">
    <mc:Choice xmlns:p14="http://schemas.microsoft.com/office/powerpoint/2010/main" Requires="p14">
      <p:transition spd="slow" p14:dur="2000" advTm="91148"/>
    </mc:Choice>
    <mc:Fallback>
      <p:transition spd="slow" advTm="91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21246-F53F-A841-4720-7566A29DEC18}"/>
              </a:ext>
            </a:extLst>
          </p:cNvPr>
          <p:cNvSpPr>
            <a:spLocks noGrp="1"/>
          </p:cNvSpPr>
          <p:nvPr>
            <p:ph type="title"/>
          </p:nvPr>
        </p:nvSpPr>
        <p:spPr/>
        <p:txBody>
          <a:bodyPr/>
          <a:lstStyle/>
          <a:p>
            <a:r>
              <a:rPr lang="en-CA" dirty="0"/>
              <a:t>Methodology- </a:t>
            </a:r>
            <a:r>
              <a:rPr lang="en-CA" sz="2800" dirty="0"/>
              <a:t>Data Preprocessing</a:t>
            </a:r>
            <a:endParaRPr lang="en-CA" dirty="0"/>
          </a:p>
        </p:txBody>
      </p:sp>
      <p:sp>
        <p:nvSpPr>
          <p:cNvPr id="3" name="Content Placeholder 2">
            <a:extLst>
              <a:ext uri="{FF2B5EF4-FFF2-40B4-BE49-F238E27FC236}">
                <a16:creationId xmlns:a16="http://schemas.microsoft.com/office/drawing/2014/main" id="{13EDD68F-2ACC-ABD5-1909-C6994093D7BE}"/>
              </a:ext>
            </a:extLst>
          </p:cNvPr>
          <p:cNvSpPr>
            <a:spLocks noGrp="1"/>
          </p:cNvSpPr>
          <p:nvPr>
            <p:ph idx="1"/>
          </p:nvPr>
        </p:nvSpPr>
        <p:spPr/>
        <p:txBody>
          <a:bodyPr/>
          <a:lstStyle/>
          <a:p>
            <a:pPr marL="0" indent="0">
              <a:buNone/>
            </a:pPr>
            <a:r>
              <a:rPr lang="en-CA" dirty="0"/>
              <a:t>Data and preprocessing</a:t>
            </a:r>
          </a:p>
          <a:p>
            <a:r>
              <a:rPr lang="en-CA" dirty="0"/>
              <a:t>MS COCO 2017 Captions: 118,287 training images and 5,000 validation images </a:t>
            </a:r>
          </a:p>
          <a:p>
            <a:r>
              <a:rPr lang="en-CA" dirty="0"/>
              <a:t>Integrity checks: </a:t>
            </a:r>
            <a:r>
              <a:rPr lang="en-US" dirty="0"/>
              <a:t>1) image count, 2) open random samples, and 3) inspecting annotation</a:t>
            </a:r>
          </a:p>
          <a:p>
            <a:r>
              <a:rPr lang="en-US" dirty="0"/>
              <a:t>Caption preprocessing: 1) UTF-8 encoding, 2) remove unprintable characters, and 3) discard empty captions (rare)</a:t>
            </a:r>
          </a:p>
          <a:p>
            <a:r>
              <a:rPr lang="en-US" dirty="0"/>
              <a:t>Tokenize text using byte-pair encoding (BPE) vocabulary</a:t>
            </a:r>
          </a:p>
          <a:p>
            <a:r>
              <a:rPr lang="en-US" dirty="0"/>
              <a:t>Pad/truncate text to a length of 30 tokens with attention masks</a:t>
            </a:r>
            <a:endParaRPr lang="en-CA" dirty="0"/>
          </a:p>
          <a:p>
            <a:pPr marL="0" indent="0">
              <a:buNone/>
            </a:pPr>
            <a:endParaRPr lang="en-CA" dirty="0"/>
          </a:p>
        </p:txBody>
      </p:sp>
      <p:pic>
        <p:nvPicPr>
          <p:cNvPr id="13" name="Audio 12">
            <a:extLst>
              <a:ext uri="{FF2B5EF4-FFF2-40B4-BE49-F238E27FC236}">
                <a16:creationId xmlns:a16="http://schemas.microsoft.com/office/drawing/2014/main" id="{286BB8CD-12A5-0A90-8BDE-55A5791E80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702354023"/>
      </p:ext>
    </p:extLst>
  </p:cSld>
  <p:clrMapOvr>
    <a:masterClrMapping/>
  </p:clrMapOvr>
  <mc:AlternateContent xmlns:mc="http://schemas.openxmlformats.org/markup-compatibility/2006">
    <mc:Choice xmlns:p14="http://schemas.microsoft.com/office/powerpoint/2010/main" Requires="p14">
      <p:transition spd="slow" p14:dur="2000" advTm="104458"/>
    </mc:Choice>
    <mc:Fallback>
      <p:transition spd="slow" advTm="104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extLst>
    <p:ext uri="{3A86A75C-4F4B-4683-9AE1-C65F6400EC91}">
      <p14:laserTraceLst xmlns:p14="http://schemas.microsoft.com/office/powerpoint/2010/main">
        <p14:tracePtLst>
          <p14:tracePt t="10127" x="4551363" y="6696075"/>
          <p14:tracePt t="10139" x="4578350" y="6526213"/>
          <p14:tracePt t="10144" x="4606925" y="6364288"/>
          <p14:tracePt t="10155" x="4649788" y="6180138"/>
          <p14:tracePt t="10159" x="4692650" y="5975350"/>
          <p14:tracePt t="10166" x="4727575" y="5743575"/>
          <p14:tracePt t="10174" x="4797425" y="5299075"/>
          <p14:tracePt t="10182" x="4840288" y="4995863"/>
          <p14:tracePt t="10191" x="4883150" y="4705350"/>
          <p14:tracePt t="10199" x="4910138" y="4375150"/>
          <p14:tracePt t="10207" x="4967288" y="4043363"/>
          <p14:tracePt t="10215" x="4995863" y="3894138"/>
          <p14:tracePt t="10223" x="5030788" y="3584575"/>
          <p14:tracePt t="10232" x="5086350" y="3322638"/>
          <p14:tracePt t="10240" x="5143500" y="3090863"/>
          <p14:tracePt t="10248" x="5186363" y="2900363"/>
          <p14:tracePt t="10256" x="5200650" y="2814638"/>
          <p14:tracePt t="10264" x="5227638" y="2673350"/>
          <p14:tracePt t="10273" x="5256213" y="2568575"/>
          <p14:tracePt t="10281" x="5270500" y="2525713"/>
          <p14:tracePt t="10289" x="5284788" y="2455863"/>
          <p14:tracePt t="10297" x="5299075" y="2413000"/>
          <p14:tracePt t="10305" x="5299075" y="2384425"/>
          <p14:tracePt t="10314" x="5313363" y="2370138"/>
          <p14:tracePt t="10593" x="5284788" y="2370138"/>
          <p14:tracePt t="10602" x="5270500" y="2355850"/>
          <p14:tracePt t="10609" x="5256213" y="2355850"/>
          <p14:tracePt t="10618" x="5241925" y="2355850"/>
          <p14:tracePt t="10627" x="5200650" y="2343150"/>
          <p14:tracePt t="10635" x="5172075" y="2343150"/>
          <p14:tracePt t="10643" x="5143500" y="2335213"/>
          <p14:tracePt t="10651" x="5100638" y="2335213"/>
          <p14:tracePt t="10659" x="5059363" y="2335213"/>
          <p14:tracePt t="10667" x="4995863" y="2320925"/>
          <p14:tracePt t="10675" x="4938713" y="2320925"/>
          <p14:tracePt t="10683" x="4868863" y="2320925"/>
          <p14:tracePt t="10692" x="4797425" y="2320925"/>
          <p14:tracePt t="10700" x="4719638" y="2320925"/>
          <p14:tracePt t="10708" x="4649788" y="2320925"/>
          <p14:tracePt t="10716" x="4565650" y="2343150"/>
          <p14:tracePt t="10725" x="4494213" y="2355850"/>
          <p14:tracePt t="10733" x="4416425" y="2398713"/>
          <p14:tracePt t="10741" x="4360863" y="2441575"/>
          <p14:tracePt t="10749" x="4289425" y="2482850"/>
          <p14:tracePt t="10757" x="4233863" y="2511425"/>
          <p14:tracePt t="10766" x="4176713" y="2568575"/>
          <p14:tracePt t="10774" x="4162425" y="2582863"/>
          <p14:tracePt t="10782" x="4133850" y="2609850"/>
          <p14:tracePt t="10791" x="4113213" y="2652713"/>
          <p14:tracePt t="10799" x="4084638" y="2673350"/>
          <p14:tracePt t="10807" x="4084638" y="2687638"/>
          <p14:tracePt t="10815" x="4070350" y="2716213"/>
          <p14:tracePt t="10823" x="4070350" y="2730500"/>
          <p14:tracePt t="10832" x="4070350" y="2759075"/>
          <p14:tracePt t="10840" x="4070350" y="2773363"/>
          <p14:tracePt t="10848" x="4070350" y="2787650"/>
          <p14:tracePt t="10856" x="4070350" y="2800350"/>
          <p14:tracePt t="10864" x="4070350" y="2814638"/>
          <p14:tracePt t="10872" x="4070350" y="2828925"/>
          <p14:tracePt t="10881" x="4084638" y="2843213"/>
          <p14:tracePt t="10889" x="4084638" y="2857500"/>
          <p14:tracePt t="10897" x="4098925" y="2857500"/>
          <p14:tracePt t="10905" x="4113213" y="2871788"/>
          <p14:tracePt t="10914" x="4121150" y="2871788"/>
          <p14:tracePt t="10930" x="4133850" y="2871788"/>
          <p14:tracePt t="10938" x="4148138" y="2871788"/>
          <p14:tracePt t="10946" x="4162425" y="2871788"/>
          <p14:tracePt t="10955" x="4176713" y="2871788"/>
          <p14:tracePt t="10963" x="4176713" y="2857500"/>
          <p14:tracePt t="10971" x="4191000" y="2843213"/>
          <p14:tracePt t="10988" x="4205288" y="2828925"/>
          <p14:tracePt t="10996" x="4219575" y="2814638"/>
          <p14:tracePt t="11004" x="4219575" y="2800350"/>
          <p14:tracePt t="11020" x="4233863" y="2787650"/>
          <p14:tracePt t="11029" x="4233863" y="2773363"/>
          <p14:tracePt t="11045" x="4248150" y="2759075"/>
          <p14:tracePt t="11061" x="4248150" y="2744788"/>
          <p14:tracePt t="11078" x="4248150" y="2730500"/>
          <p14:tracePt t="11308" x="4233863" y="2730500"/>
          <p14:tracePt t="11316" x="4205288" y="2730500"/>
          <p14:tracePt t="11324" x="4176713" y="2730500"/>
          <p14:tracePt t="11333" x="4148138" y="2730500"/>
          <p14:tracePt t="11341" x="4098925" y="2730500"/>
          <p14:tracePt t="11349" x="4057650" y="2730500"/>
          <p14:tracePt t="11357" x="3971925" y="2716213"/>
          <p14:tracePt t="11365" x="3902075" y="2716213"/>
          <p14:tracePt t="11374" x="3740150" y="2716213"/>
          <p14:tracePt t="11382" x="3683000" y="2716213"/>
          <p14:tracePt t="11390" x="3506788" y="2716213"/>
          <p14:tracePt t="11398" x="3365500" y="2716213"/>
          <p14:tracePt t="11407" x="3224213" y="2716213"/>
          <p14:tracePt t="11415" x="3175000" y="2716213"/>
          <p14:tracePt t="11423" x="3048000" y="2716213"/>
          <p14:tracePt t="11431" x="2949575" y="2716213"/>
          <p14:tracePt t="11440" x="2857500" y="2730500"/>
          <p14:tracePt t="11448" x="2759075" y="2744788"/>
          <p14:tracePt t="11456" x="2687638" y="2759075"/>
          <p14:tracePt t="11464" x="2660650" y="2759075"/>
          <p14:tracePt t="11472" x="2568575" y="2787650"/>
          <p14:tracePt t="11481" x="2540000" y="2787650"/>
          <p14:tracePt t="11489" x="2497138" y="2800350"/>
          <p14:tracePt t="11497" x="2470150" y="2814638"/>
          <p14:tracePt t="11505" x="2427288" y="2814638"/>
          <p14:tracePt t="11513" x="2398713" y="2828925"/>
          <p14:tracePt t="11522" x="2384425" y="2843213"/>
          <p14:tracePt t="11530" x="2355850" y="2857500"/>
          <p14:tracePt t="11538" x="2328863" y="2871788"/>
          <p14:tracePt t="11546" x="2314575" y="2886075"/>
          <p14:tracePt t="11555" x="2300288" y="2900363"/>
          <p14:tracePt t="11563" x="2279650" y="2914650"/>
          <p14:tracePt t="11571" x="2265363" y="2927350"/>
          <p14:tracePt t="11579" x="2251075" y="2941638"/>
          <p14:tracePt t="11587" x="2236788" y="2955925"/>
          <p14:tracePt t="11604" x="2222500" y="2963863"/>
          <p14:tracePt t="11612" x="2222500" y="2978150"/>
          <p14:tracePt t="11620" x="2208213" y="2978150"/>
          <p14:tracePt t="11628" x="2208213" y="2990850"/>
          <p14:tracePt t="11637" x="2208213" y="3005138"/>
          <p14:tracePt t="11645" x="2193925" y="3005138"/>
          <p14:tracePt t="11653" x="2193925" y="3019425"/>
          <p14:tracePt t="11661" x="2193925" y="3033713"/>
          <p14:tracePt t="11678" x="2179638" y="3048000"/>
          <p14:tracePt t="11686" x="2179638" y="3062288"/>
          <p14:tracePt t="11694" x="2165350" y="3076575"/>
          <p14:tracePt t="11711" x="2165350" y="3090863"/>
          <p14:tracePt t="11719" x="2152650" y="3105150"/>
          <p14:tracePt t="11735" x="2152650" y="3117850"/>
          <p14:tracePt t="11744" x="2138363" y="3132138"/>
          <p14:tracePt t="11760" x="2124075" y="3132138"/>
          <p14:tracePt t="11768" x="2124075" y="3146425"/>
          <p14:tracePt t="11793" x="2109788" y="3160713"/>
          <p14:tracePt t="12138" x="2081213" y="3160713"/>
          <p14:tracePt t="12146" x="2066925" y="3160713"/>
          <p14:tracePt t="12154" x="2038350" y="3160713"/>
          <p14:tracePt t="12163" x="2011363" y="3175000"/>
          <p14:tracePt t="12171" x="1982788" y="3189288"/>
          <p14:tracePt t="12179" x="1974850" y="3203575"/>
          <p14:tracePt t="12187" x="1919288" y="3217863"/>
          <p14:tracePt t="12196" x="1905000" y="3244850"/>
          <p14:tracePt t="12204" x="1876425" y="3259138"/>
          <p14:tracePt t="12212" x="1862138" y="3273425"/>
          <p14:tracePt t="12220" x="1847850" y="3295650"/>
          <p14:tracePt t="12229" x="1835150" y="3308350"/>
          <p14:tracePt t="12237" x="1820863" y="3336925"/>
          <p14:tracePt t="12253" x="1820863" y="3351213"/>
          <p14:tracePt t="12261" x="1820863" y="3365500"/>
          <p14:tracePt t="12286" x="1820863" y="3379788"/>
          <p14:tracePt t="12303" x="1835150" y="3379788"/>
          <p14:tracePt t="12311" x="1847850" y="3379788"/>
          <p14:tracePt t="12319" x="1862138" y="3379788"/>
          <p14:tracePt t="12327" x="1876425" y="3365500"/>
          <p14:tracePt t="12336" x="1890713" y="3351213"/>
          <p14:tracePt t="12343" x="1905000" y="3351213"/>
          <p14:tracePt t="12352" x="1919288" y="3336925"/>
          <p14:tracePt t="12360" x="1933575" y="3322638"/>
          <p14:tracePt t="12368" x="1947863" y="3308350"/>
          <p14:tracePt t="12377" x="1962150" y="3295650"/>
          <p14:tracePt t="12386" x="1974850" y="3281363"/>
          <p14:tracePt t="12394" x="1974850" y="3273425"/>
          <p14:tracePt t="12402" x="1982788" y="3273425"/>
          <p14:tracePt t="12410" x="1982788" y="3259138"/>
          <p14:tracePt t="12419" x="1997075" y="3259138"/>
          <p14:tracePt t="13359" x="2011363" y="3244850"/>
          <p14:tracePt t="13367" x="2025650" y="3232150"/>
          <p14:tracePt t="13375" x="2066925" y="3232150"/>
          <p14:tracePt t="13384" x="2081213" y="3217863"/>
          <p14:tracePt t="13391" x="2109788" y="3203575"/>
          <p14:tracePt t="13400" x="2165350" y="3175000"/>
          <p14:tracePt t="13408" x="2179638" y="3160713"/>
          <p14:tracePt t="13416" x="2208213" y="3146425"/>
          <p14:tracePt t="13424" x="2251075" y="3132138"/>
          <p14:tracePt t="13432" x="2279650" y="3117850"/>
          <p14:tracePt t="13441" x="2300288" y="3117850"/>
          <p14:tracePt t="13449" x="2328863" y="3105150"/>
          <p14:tracePt t="13457" x="2355850" y="3090863"/>
          <p14:tracePt t="13465" x="2370138" y="3090863"/>
          <p14:tracePt t="13474" x="2398713" y="3076575"/>
          <p14:tracePt t="13482" x="2413000" y="3076575"/>
          <p14:tracePt t="13490" x="2427288" y="3076575"/>
          <p14:tracePt t="13498" x="2441575" y="3062288"/>
          <p14:tracePt t="13506" x="2455863" y="3062288"/>
          <p14:tracePt t="13523" x="2470150" y="3062288"/>
          <p14:tracePt t="13539" x="2482850" y="3062288"/>
          <p14:tracePt t="13548" x="2482850" y="3048000"/>
          <p14:tracePt t="13589" x="2497138" y="3048000"/>
          <p14:tracePt t="13613" x="2497138" y="3033713"/>
          <p14:tracePt t="14846" x="2511425" y="3033713"/>
          <p14:tracePt t="14854" x="2540000" y="3033713"/>
          <p14:tracePt t="14863" x="2582863" y="3033713"/>
          <p14:tracePt t="14871" x="2603500" y="3033713"/>
          <p14:tracePt t="14879" x="2660650" y="3033713"/>
          <p14:tracePt t="14887" x="2701925" y="3033713"/>
          <p14:tracePt t="14895" x="2744788" y="3033713"/>
          <p14:tracePt t="14903" x="2800350" y="3033713"/>
          <p14:tracePt t="14912" x="2828925" y="3033713"/>
          <p14:tracePt t="14920" x="2892425" y="3019425"/>
          <p14:tracePt t="14928" x="2906713" y="3019425"/>
          <p14:tracePt t="14937" x="2949575" y="3005138"/>
          <p14:tracePt t="14945" x="2990850" y="3005138"/>
          <p14:tracePt t="14953" x="3062288" y="2990850"/>
          <p14:tracePt t="14961" x="3076575" y="2990850"/>
          <p14:tracePt t="14969" x="3132138" y="2990850"/>
          <p14:tracePt t="14978" x="3175000" y="2978150"/>
          <p14:tracePt t="14986" x="3209925" y="2978150"/>
          <p14:tracePt t="14994" x="3224213" y="2963863"/>
          <p14:tracePt t="15002" x="3252788" y="2963863"/>
          <p14:tracePt t="15011" x="3295650" y="2963863"/>
          <p14:tracePt t="15019" x="3322638" y="2963863"/>
          <p14:tracePt t="15027" x="3351213" y="2955925"/>
          <p14:tracePt t="15035" x="3365500" y="2955925"/>
          <p14:tracePt t="15043" x="3394075" y="2955925"/>
          <p14:tracePt t="15052" x="3422650" y="2955925"/>
          <p14:tracePt t="15060" x="3435350" y="2955925"/>
          <p14:tracePt t="15068" x="3449638" y="2955925"/>
          <p14:tracePt t="15077" x="3463925" y="2955925"/>
          <p14:tracePt t="15085" x="3478213" y="2955925"/>
          <p14:tracePt t="15094" x="3492500" y="2955925"/>
          <p14:tracePt t="15102" x="3513138" y="2941638"/>
          <p14:tracePt t="15117" x="3541713" y="2941638"/>
          <p14:tracePt t="15125" x="3556000" y="2941638"/>
          <p14:tracePt t="15134" x="3584575" y="2941638"/>
          <p14:tracePt t="15142" x="3598863" y="2927350"/>
          <p14:tracePt t="15150" x="3640138" y="2927350"/>
          <p14:tracePt t="15158" x="3654425" y="2914650"/>
          <p14:tracePt t="15167" x="3711575" y="2914650"/>
          <p14:tracePt t="15175" x="3725863" y="2900363"/>
          <p14:tracePt t="15183" x="3781425" y="2886075"/>
          <p14:tracePt t="15191" x="3810000" y="2871788"/>
          <p14:tracePt t="15199" x="3844925" y="2871788"/>
          <p14:tracePt t="15208" x="3887788" y="2857500"/>
          <p14:tracePt t="15216" x="3930650" y="2857500"/>
          <p14:tracePt t="15224" x="3971925" y="2843213"/>
          <p14:tracePt t="15232" x="4029075" y="2828925"/>
          <p14:tracePt t="15241" x="4043363" y="2828925"/>
          <p14:tracePt t="15249" x="4084638" y="2828925"/>
          <p14:tracePt t="15257" x="4121150" y="2828925"/>
          <p14:tracePt t="15265" x="4148138" y="2828925"/>
          <p14:tracePt t="15273" x="4176713" y="2828925"/>
          <p14:tracePt t="15282" x="4205288" y="2828925"/>
          <p14:tracePt t="15290" x="4219575" y="2828925"/>
          <p14:tracePt t="15298" x="4233863" y="2828925"/>
          <p14:tracePt t="15306" x="4248150" y="2814638"/>
          <p14:tracePt t="15315" x="4260850" y="2814638"/>
          <p14:tracePt t="15331" x="4275138" y="2814638"/>
          <p14:tracePt t="15339" x="4275138" y="2800350"/>
          <p14:tracePt t="15347" x="4289425" y="2800350"/>
          <p14:tracePt t="15356" x="4289425" y="2787650"/>
          <p14:tracePt t="15364" x="4289425" y="2773363"/>
          <p14:tracePt t="15380" x="4303713" y="2759075"/>
          <p14:tracePt t="15388" x="4303713" y="2744788"/>
          <p14:tracePt t="15405" x="4303713" y="2730500"/>
          <p14:tracePt t="15413" x="4303713" y="2716213"/>
          <p14:tracePt t="15438" x="4303713" y="2701925"/>
          <p14:tracePt t="15454" x="4303713" y="2687638"/>
          <p14:tracePt t="15471" x="4289425" y="2687638"/>
          <p14:tracePt t="15479" x="4275138" y="2687638"/>
          <p14:tracePt t="15487" x="4260850" y="2687638"/>
          <p14:tracePt t="15495" x="4248150" y="2687638"/>
          <p14:tracePt t="15504" x="4233863" y="2687638"/>
          <p14:tracePt t="15512" x="4219575" y="2687638"/>
          <p14:tracePt t="15520" x="4191000" y="2687638"/>
          <p14:tracePt t="15528" x="4162425" y="2687638"/>
          <p14:tracePt t="15536" x="4121150" y="2687638"/>
          <p14:tracePt t="15545" x="4098925" y="2687638"/>
          <p14:tracePt t="15553" x="4070350" y="2701925"/>
          <p14:tracePt t="15561" x="4043363" y="2701925"/>
          <p14:tracePt t="15569" x="4014788" y="2730500"/>
          <p14:tracePt t="15578" x="3986213" y="2730500"/>
          <p14:tracePt t="15586" x="3957638" y="2744788"/>
          <p14:tracePt t="15594" x="3930650" y="2759075"/>
          <p14:tracePt t="15602" x="3916363" y="2773363"/>
          <p14:tracePt t="15610" x="3916363" y="2787650"/>
          <p14:tracePt t="15619" x="3902075" y="2787650"/>
          <p14:tracePt t="15627" x="3902075" y="2800350"/>
          <p14:tracePt t="15635" x="3902075" y="2814638"/>
          <p14:tracePt t="15660" x="3930650" y="2828925"/>
          <p14:tracePt t="15668" x="3943350" y="2828925"/>
          <p14:tracePt t="15677" x="3957638" y="2828925"/>
          <p14:tracePt t="15685" x="3971925" y="2828925"/>
          <p14:tracePt t="15693" x="4000500" y="2828925"/>
          <p14:tracePt t="15701" x="4014788" y="2828925"/>
          <p14:tracePt t="15710" x="4029075" y="2828925"/>
          <p14:tracePt t="15718" x="4057650" y="2828925"/>
          <p14:tracePt t="15725" x="4070350" y="2828925"/>
          <p14:tracePt t="15734" x="4098925" y="2828925"/>
          <p14:tracePt t="15742" x="4113213" y="2828925"/>
          <p14:tracePt t="15750" x="4121150" y="2828925"/>
          <p14:tracePt t="15758" x="4148138" y="2828925"/>
          <p14:tracePt t="15767" x="4162425" y="2828925"/>
          <p14:tracePt t="15775" x="4176713" y="2828925"/>
          <p14:tracePt t="15783" x="4191000" y="2814638"/>
          <p14:tracePt t="15791" x="4191000" y="2800350"/>
          <p14:tracePt t="15799" x="4205288" y="2787650"/>
          <p14:tracePt t="15808" x="4205288" y="2773363"/>
          <p14:tracePt t="15816" x="4219575" y="2759075"/>
          <p14:tracePt t="15824" x="4219575" y="2744788"/>
          <p14:tracePt t="15832" x="4219575" y="2730500"/>
          <p14:tracePt t="15840" x="4219575" y="2701925"/>
          <p14:tracePt t="15849" x="4219575" y="2687638"/>
          <p14:tracePt t="15857" x="4219575" y="2673350"/>
          <p14:tracePt t="15865" x="4205288" y="2660650"/>
          <p14:tracePt t="15873" x="4191000" y="2660650"/>
          <p14:tracePt t="15882" x="4191000" y="2652713"/>
          <p14:tracePt t="15890" x="4176713" y="2652713"/>
          <p14:tracePt t="15898" x="4176713" y="2638425"/>
          <p14:tracePt t="15906" x="4162425" y="2638425"/>
          <p14:tracePt t="15923" x="4148138" y="2638425"/>
          <p14:tracePt t="15939" x="4148138" y="2624138"/>
          <p14:tracePt t="15997" x="4148138" y="2638425"/>
          <p14:tracePt t="16005" x="4148138" y="2652713"/>
          <p14:tracePt t="16021" x="4148138" y="2660650"/>
          <p14:tracePt t="16046" x="4162425" y="2673350"/>
          <p14:tracePt t="16087" x="4176713" y="2673350"/>
          <p14:tracePt t="16095" x="4176713" y="2660650"/>
          <p14:tracePt t="16104" x="4176713" y="2652713"/>
          <p14:tracePt t="16112" x="4191000" y="2638425"/>
          <p14:tracePt t="16128" x="4191000" y="2624138"/>
          <p14:tracePt t="16136" x="4205288" y="2609850"/>
          <p14:tracePt t="16145" x="4219575" y="2597150"/>
          <p14:tracePt t="16169" x="4233863" y="2582863"/>
          <p14:tracePt t="16177" x="4248150" y="2582863"/>
          <p14:tracePt t="16202" x="4260850" y="2582863"/>
          <p14:tracePt t="16227" x="4275138" y="2582863"/>
          <p14:tracePt t="17308" x="4289425" y="2582863"/>
          <p14:tracePt t="17316" x="4318000" y="2582863"/>
          <p14:tracePt t="17324" x="4346575" y="2582863"/>
          <p14:tracePt t="17332" x="4387850" y="2582863"/>
          <p14:tracePt t="17340" x="4424363" y="2582863"/>
          <p14:tracePt t="17349" x="4465638" y="2597150"/>
          <p14:tracePt t="17357" x="4508500" y="2597150"/>
          <p14:tracePt t="17365" x="4551363" y="2609850"/>
          <p14:tracePt t="17373" x="4592638" y="2609850"/>
          <p14:tracePt t="17381" x="4664075" y="2624138"/>
          <p14:tracePt t="17390" x="4692650" y="2624138"/>
          <p14:tracePt t="17398" x="4719638" y="2624138"/>
          <p14:tracePt t="17406" x="4756150" y="2624138"/>
          <p14:tracePt t="17414" x="4783138" y="2638425"/>
          <p14:tracePt t="17422" x="4811713" y="2638425"/>
          <p14:tracePt t="17431" x="4840288" y="2638425"/>
          <p14:tracePt t="17439" x="4854575" y="2638425"/>
          <p14:tracePt t="17455" x="4868863" y="2638425"/>
          <p14:tracePt t="17464" x="4868863" y="2652713"/>
          <p14:tracePt t="17480" x="4883150" y="2652713"/>
          <p14:tracePt t="17537" x="4895850" y="2652713"/>
          <p14:tracePt t="17603" x="4910138" y="2652713"/>
          <p14:tracePt t="17628" x="4924425" y="2652713"/>
          <p14:tracePt t="17644" x="4938713" y="2652713"/>
          <p14:tracePt t="17653" x="4953000" y="2652713"/>
          <p14:tracePt t="17661" x="4967288" y="2652713"/>
          <p14:tracePt t="17677" x="4995863" y="2652713"/>
          <p14:tracePt t="17685" x="5010150" y="2660650"/>
          <p14:tracePt t="17694" x="5030788" y="2660650"/>
          <p14:tracePt t="17702" x="5045075" y="2660650"/>
          <p14:tracePt t="17710" x="5073650" y="2673350"/>
          <p14:tracePt t="17718" x="5114925" y="2673350"/>
          <p14:tracePt t="17727" x="5129213" y="2673350"/>
          <p14:tracePt t="17735" x="5172075" y="2673350"/>
          <p14:tracePt t="17743" x="5200650" y="2673350"/>
          <p14:tracePt t="17752" x="5227638" y="2673350"/>
          <p14:tracePt t="17760" x="5256213" y="2673350"/>
          <p14:tracePt t="17768" x="5284788" y="2673350"/>
          <p14:tracePt t="17777" x="5327650" y="2673350"/>
          <p14:tracePt t="17785" x="5334000" y="2673350"/>
          <p14:tracePt t="17794" x="5362575" y="2673350"/>
          <p14:tracePt t="17801" x="5391150" y="2673350"/>
          <p14:tracePt t="17809" x="5418138" y="2673350"/>
          <p14:tracePt t="17817" x="5432425" y="2673350"/>
          <p14:tracePt t="17825" x="5446713" y="2673350"/>
          <p14:tracePt t="17833" x="5475288" y="2673350"/>
          <p14:tracePt t="17842" x="5489575" y="2687638"/>
          <p14:tracePt t="17850" x="5503863" y="2687638"/>
          <p14:tracePt t="17858" x="5518150" y="2687638"/>
          <p14:tracePt t="17874" x="5518150" y="2701925"/>
          <p14:tracePt t="17883" x="5530850" y="2701925"/>
          <p14:tracePt t="18228" x="5545138" y="2701925"/>
          <p14:tracePt t="18236" x="5573713" y="2701925"/>
          <p14:tracePt t="18244" x="5616575" y="2687638"/>
          <p14:tracePt t="18253" x="5665788" y="2687638"/>
          <p14:tracePt t="18261" x="5708650" y="2673350"/>
          <p14:tracePt t="18269" x="5778500" y="2660650"/>
          <p14:tracePt t="18277" x="5848350" y="2660650"/>
          <p14:tracePt t="18285" x="5919788" y="2660650"/>
          <p14:tracePt t="18294" x="5997575" y="2652713"/>
          <p14:tracePt t="18302" x="6067425" y="2652713"/>
          <p14:tracePt t="18310" x="6138863" y="2652713"/>
          <p14:tracePt t="18318" x="6194425" y="2638425"/>
          <p14:tracePt t="18327" x="6251575" y="2638425"/>
          <p14:tracePt t="18335" x="6315075" y="2638425"/>
          <p14:tracePt t="18343" x="6343650" y="2638425"/>
          <p14:tracePt t="18352" x="6413500" y="2638425"/>
          <p14:tracePt t="18360" x="6442075" y="2638425"/>
          <p14:tracePt t="18368" x="6483350" y="2638425"/>
          <p14:tracePt t="18377" x="6526213" y="2638425"/>
          <p14:tracePt t="18385" x="6554788" y="2638425"/>
          <p14:tracePt t="18393" x="6589713" y="2638425"/>
          <p14:tracePt t="18400" x="6618288" y="2638425"/>
          <p14:tracePt t="18409" x="6632575" y="2652713"/>
          <p14:tracePt t="18417" x="6661150" y="2652713"/>
          <p14:tracePt t="18425" x="6673850" y="2652713"/>
          <p14:tracePt t="18433" x="6688138" y="2660650"/>
          <p14:tracePt t="18442" x="6702425" y="2660650"/>
          <p14:tracePt t="18450" x="6716713" y="2660650"/>
          <p14:tracePt t="18458" x="6731000" y="2673350"/>
          <p14:tracePt t="18466" x="6745288" y="2673350"/>
          <p14:tracePt t="18482" x="6759575" y="2687638"/>
          <p14:tracePt t="18491" x="6773863" y="2687638"/>
          <p14:tracePt t="18515" x="6773863" y="2701925"/>
          <p14:tracePt t="18524" x="6788150" y="2701925"/>
          <p14:tracePt t="18573" x="6800850" y="2701925"/>
          <p14:tracePt t="18951" x="6829425" y="2701925"/>
          <p14:tracePt t="18960" x="6858000" y="2687638"/>
          <p14:tracePt t="18967" x="6907213" y="2673350"/>
          <p14:tracePt t="18977" x="6950075" y="2660650"/>
          <p14:tracePt t="18985" x="7019925" y="2660650"/>
          <p14:tracePt t="18992" x="7077075" y="2652713"/>
          <p14:tracePt t="19000" x="7132638" y="2638425"/>
          <p14:tracePt t="19009" x="7196138" y="2638425"/>
          <p14:tracePt t="19017" x="7253288" y="2624138"/>
          <p14:tracePt t="19025" x="7308850" y="2624138"/>
          <p14:tracePt t="19033" x="7366000" y="2609850"/>
          <p14:tracePt t="19041" x="7408863" y="2609850"/>
          <p14:tracePt t="19050" x="7435850" y="2609850"/>
          <p14:tracePt t="19058" x="7472363" y="2609850"/>
          <p14:tracePt t="19066" x="7513638" y="2609850"/>
          <p14:tracePt t="19074" x="7556500" y="2609850"/>
          <p14:tracePt t="19083" x="7585075" y="2609850"/>
          <p14:tracePt t="19091" x="7613650" y="2609850"/>
          <p14:tracePt t="19099" x="7640638" y="2609850"/>
          <p14:tracePt t="19107" x="7654925" y="2609850"/>
          <p14:tracePt t="19115" x="7669213" y="2609850"/>
          <p14:tracePt t="19124" x="7683500" y="2609850"/>
          <p14:tracePt t="19140" x="7697788" y="2609850"/>
          <p14:tracePt t="19156" x="7712075" y="2609850"/>
          <p14:tracePt t="19173" x="7712075" y="2624138"/>
          <p14:tracePt t="19584" x="7712075" y="2609850"/>
          <p14:tracePt t="19600" x="7712075" y="2597150"/>
          <p14:tracePt t="19608" x="7712075" y="2582863"/>
          <p14:tracePt t="19617" x="7726363" y="2582863"/>
          <p14:tracePt t="19625" x="7726363" y="2568575"/>
          <p14:tracePt t="19633" x="7740650" y="2568575"/>
          <p14:tracePt t="19641" x="7740650" y="2554288"/>
          <p14:tracePt t="19650" x="7753350" y="2554288"/>
          <p14:tracePt t="19666" x="7767638" y="2554288"/>
          <p14:tracePt t="19682" x="7775575" y="2554288"/>
          <p14:tracePt t="19699" x="7789863" y="2554288"/>
          <p14:tracePt t="19732" x="7789863" y="2568575"/>
          <p14:tracePt t="19740" x="7789863" y="2582863"/>
          <p14:tracePt t="19756" x="7789863" y="2597150"/>
          <p14:tracePt t="19765" x="7789863" y="2609850"/>
          <p14:tracePt t="19773" x="7789863" y="2624138"/>
          <p14:tracePt t="19781" x="7775575" y="2624138"/>
          <p14:tracePt t="19789" x="7767638" y="2638425"/>
          <p14:tracePt t="19797" x="7753350" y="2652713"/>
          <p14:tracePt t="19806" x="7740650" y="2652713"/>
          <p14:tracePt t="19814" x="7726363" y="2660650"/>
          <p14:tracePt t="19830" x="7712075" y="2660650"/>
          <p14:tracePt t="19863" x="7712075" y="2652713"/>
          <p14:tracePt t="19871" x="7712075" y="2638425"/>
          <p14:tracePt t="19880" x="7712075" y="2624138"/>
          <p14:tracePt t="19888" x="7726363" y="2597150"/>
          <p14:tracePt t="19896" x="7740650" y="2582863"/>
          <p14:tracePt t="19904" x="7767638" y="2568575"/>
          <p14:tracePt t="19912" x="7775575" y="2554288"/>
          <p14:tracePt t="19921" x="7816850" y="2525713"/>
          <p14:tracePt t="19929" x="7831138" y="2511425"/>
          <p14:tracePt t="19937" x="7874000" y="2482850"/>
          <p14:tracePt t="19945" x="7916863" y="2470150"/>
          <p14:tracePt t="19954" x="7943850" y="2455863"/>
          <p14:tracePt t="19962" x="7972425" y="2441575"/>
          <p14:tracePt t="19970" x="8029575" y="2427288"/>
          <p14:tracePt t="19978" x="8058150" y="2413000"/>
          <p14:tracePt t="19986" x="8121650" y="2398713"/>
          <p14:tracePt t="19995" x="8134350" y="2398713"/>
          <p14:tracePt t="20003" x="8205788" y="2384425"/>
          <p14:tracePt t="20011" x="8220075" y="2384425"/>
          <p14:tracePt t="20019" x="8248650" y="2384425"/>
          <p14:tracePt t="20027" x="8275638" y="2384425"/>
          <p14:tracePt t="20036" x="8304213" y="2384425"/>
          <p14:tracePt t="20044" x="8318500" y="2384425"/>
          <p14:tracePt t="20052" x="8347075" y="2384425"/>
          <p14:tracePt t="20069" x="8361363" y="2384425"/>
          <p14:tracePt t="20077" x="8375650" y="2384425"/>
          <p14:tracePt t="20093" x="8382000" y="2384425"/>
          <p14:tracePt t="20102" x="8396288" y="2384425"/>
          <p14:tracePt t="20110" x="8410575" y="2384425"/>
          <p14:tracePt t="20126" x="8424863" y="2384425"/>
          <p14:tracePt t="20135" x="8439150" y="2384425"/>
          <p14:tracePt t="20143" x="8451850" y="2384425"/>
          <p14:tracePt t="20159" x="8466138" y="2384425"/>
          <p14:tracePt t="20168" x="8480425" y="2384425"/>
          <p14:tracePt t="20175" x="8494713" y="2384425"/>
          <p14:tracePt t="20184" x="8509000" y="2384425"/>
          <p14:tracePt t="20192" x="8537575" y="2398713"/>
          <p14:tracePt t="20200" x="8551863" y="2398713"/>
          <p14:tracePt t="20208" x="8566150" y="2398713"/>
          <p14:tracePt t="20217" x="8593138" y="2398713"/>
          <p14:tracePt t="20225" x="8621713" y="2413000"/>
          <p14:tracePt t="20233" x="8636000" y="2413000"/>
          <p14:tracePt t="20241" x="8650288" y="2413000"/>
          <p14:tracePt t="20249" x="8678863" y="2427288"/>
          <p14:tracePt t="20258" x="8685213" y="2427288"/>
          <p14:tracePt t="20266" x="8699500" y="2427288"/>
          <p14:tracePt t="20274" x="8699500" y="2441575"/>
          <p14:tracePt t="20282" x="8713788" y="2441575"/>
          <p14:tracePt t="20299" x="8728075" y="2455863"/>
          <p14:tracePt t="20315" x="8728075" y="2470150"/>
          <p14:tracePt t="20332" x="8742363" y="2482850"/>
          <p14:tracePt t="20340" x="8742363" y="2497138"/>
          <p14:tracePt t="20356" x="8742363" y="2511425"/>
          <p14:tracePt t="20373" x="8742363" y="2525713"/>
          <p14:tracePt t="20389" x="8756650" y="2525713"/>
          <p14:tracePt t="20406" x="8756650" y="2540000"/>
          <p14:tracePt t="20447" x="8769350" y="2540000"/>
          <p14:tracePt t="20455" x="8769350" y="2554288"/>
          <p14:tracePt t="20521" x="8783638" y="2540000"/>
          <p14:tracePt t="20545" x="8783638" y="2525713"/>
          <p14:tracePt t="20562" x="8797925" y="2525713"/>
          <p14:tracePt t="20578" x="8812213" y="2511425"/>
          <p14:tracePt t="20586" x="8826500" y="2511425"/>
          <p14:tracePt t="20595" x="8855075" y="2511425"/>
          <p14:tracePt t="20603" x="8883650" y="2497138"/>
          <p14:tracePt t="20611" x="8924925" y="2497138"/>
          <p14:tracePt t="20619" x="8953500" y="2497138"/>
          <p14:tracePt t="20627" x="8988425" y="2482850"/>
          <p14:tracePt t="20636" x="9031288" y="2482850"/>
          <p14:tracePt t="20644" x="9059863" y="2482850"/>
          <p14:tracePt t="20652" x="9101138" y="2470150"/>
          <p14:tracePt t="20660" x="9129713" y="2455863"/>
          <p14:tracePt t="20668" x="9172575" y="2455863"/>
          <p14:tracePt t="20677" x="9201150" y="2455863"/>
          <p14:tracePt t="20685" x="9213850" y="2455863"/>
          <p14:tracePt t="20693" x="9228138" y="2455863"/>
          <p14:tracePt t="20701" x="9242425" y="2455863"/>
          <p14:tracePt t="20710" x="9256713" y="2455863"/>
          <p14:tracePt t="20718" x="9271000" y="2455863"/>
          <p14:tracePt t="20742" x="9285288" y="2455863"/>
          <p14:tracePt t="20775" x="9299575" y="2455863"/>
          <p14:tracePt t="20948" x="9305925" y="2455863"/>
          <p14:tracePt t="21219" x="9320213" y="2455863"/>
          <p14:tracePt t="21235" x="9320213" y="2470150"/>
          <p14:tracePt t="21252" x="9334500" y="2470150"/>
          <p14:tracePt t="21293" x="9348788" y="2470150"/>
          <p14:tracePt t="21334" x="9363075" y="2455863"/>
          <p14:tracePt t="21581" x="9363075" y="2470150"/>
          <p14:tracePt t="21597" x="9348788" y="2470150"/>
          <p14:tracePt t="21622" x="9348788" y="2482850"/>
          <p14:tracePt t="21646" x="9334500" y="2482850"/>
          <p14:tracePt t="21671" x="9334500" y="2497138"/>
          <p14:tracePt t="21712" x="9320213" y="2497138"/>
          <p14:tracePt t="21778" x="9305925" y="2497138"/>
          <p14:tracePt t="21811" x="9299575" y="2497138"/>
          <p14:tracePt t="21844" x="9285288" y="2511425"/>
          <p14:tracePt t="21868" x="9271000" y="2511425"/>
          <p14:tracePt t="21893" x="9256713" y="2525713"/>
          <p14:tracePt t="21902" x="9242425" y="2525713"/>
          <p14:tracePt t="21918" x="9228138" y="2525713"/>
          <p14:tracePt t="21926" x="9213850" y="2540000"/>
          <p14:tracePt t="21942" x="9201150" y="2540000"/>
          <p14:tracePt t="21959" x="9186863" y="2540000"/>
          <p14:tracePt t="21975" x="9172575" y="2540000"/>
          <p14:tracePt t="22033" x="9172575" y="2525713"/>
          <p14:tracePt t="22065" x="9186863" y="2525713"/>
          <p14:tracePt t="22074" x="9186863" y="2511425"/>
          <p14:tracePt t="22082" x="9201150" y="2511425"/>
          <p14:tracePt t="22090" x="9201150" y="2497138"/>
          <p14:tracePt t="22098" x="9213850" y="2497138"/>
          <p14:tracePt t="22106" x="9228138" y="2497138"/>
          <p14:tracePt t="22115" x="9242425" y="2482850"/>
          <p14:tracePt t="22131" x="9256713" y="2482850"/>
          <p14:tracePt t="22139" x="9271000" y="2482850"/>
          <p14:tracePt t="22148" x="9271000" y="2470150"/>
          <p14:tracePt t="22156" x="9285288" y="2470150"/>
          <p14:tracePt t="22181" x="9299575" y="2470150"/>
          <p14:tracePt t="23483" x="9299575" y="2455863"/>
          <p14:tracePt t="23492" x="9299575" y="2441575"/>
          <p14:tracePt t="23500" x="9299575" y="2427288"/>
          <p14:tracePt t="23508" x="9299575" y="2413000"/>
          <p14:tracePt t="23516" x="9299575" y="2398713"/>
          <p14:tracePt t="23532" x="9299575" y="2384425"/>
          <p14:tracePt t="23541" x="9299575" y="2370138"/>
          <p14:tracePt t="23549" x="9299575" y="2355850"/>
          <p14:tracePt t="23565" x="9299575" y="2343150"/>
          <p14:tracePt t="23582" x="9285288" y="2335213"/>
          <p14:tracePt t="23598" x="9271000" y="2320925"/>
          <p14:tracePt t="23615" x="9256713" y="2320925"/>
          <p14:tracePt t="23623" x="9228138" y="2320925"/>
          <p14:tracePt t="23631" x="9213850" y="2320925"/>
          <p14:tracePt t="23639" x="9186863" y="2320925"/>
          <p14:tracePt t="23648" x="9172575" y="2320925"/>
          <p14:tracePt t="23656" x="9129713" y="2320925"/>
          <p14:tracePt t="23664" x="9086850" y="2320925"/>
          <p14:tracePt t="23672" x="9045575" y="2320925"/>
          <p14:tracePt t="23681" x="8988425" y="2320925"/>
          <p14:tracePt t="23689" x="8924925" y="2320925"/>
          <p14:tracePt t="23697" x="8855075" y="2320925"/>
          <p14:tracePt t="23706" x="8769350" y="2320925"/>
          <p14:tracePt t="23714" x="8685213" y="2320925"/>
          <p14:tracePt t="23722" x="8607425" y="2335213"/>
          <p14:tracePt t="23731" x="8523288" y="2335213"/>
          <p14:tracePt t="23738" x="8439150" y="2335213"/>
          <p14:tracePt t="23746" x="8375650" y="2335213"/>
          <p14:tracePt t="23754" x="8304213" y="2343150"/>
          <p14:tracePt t="23763" x="8234363" y="2343150"/>
          <p14:tracePt t="23771" x="8177213" y="2355850"/>
          <p14:tracePt t="23779" x="8107363" y="2355850"/>
          <p14:tracePt t="23787" x="8070850" y="2370138"/>
          <p14:tracePt t="23795" x="8043863" y="2370138"/>
          <p14:tracePt t="23804" x="7972425" y="2398713"/>
          <p14:tracePt t="23812" x="7958138" y="2413000"/>
          <p14:tracePt t="23820" x="7931150" y="2427288"/>
          <p14:tracePt t="23828" x="7902575" y="2455863"/>
          <p14:tracePt t="23837" x="7888288" y="2470150"/>
          <p14:tracePt t="23845" x="7874000" y="2497138"/>
          <p14:tracePt t="23861" x="7874000" y="2525713"/>
          <p14:tracePt t="23869" x="7874000" y="2540000"/>
          <p14:tracePt t="23886" x="7874000" y="2554288"/>
          <p14:tracePt t="23902" x="7902575" y="2568575"/>
          <p14:tracePt t="23910" x="7931150" y="2568575"/>
          <p14:tracePt t="23919" x="7958138" y="2568575"/>
          <p14:tracePt t="23927" x="7986713" y="2582863"/>
          <p14:tracePt t="23935" x="8029575" y="2582863"/>
          <p14:tracePt t="23943" x="8070850" y="2582863"/>
          <p14:tracePt t="23951" x="8107363" y="2582863"/>
          <p14:tracePt t="23960" x="8162925" y="2582863"/>
          <p14:tracePt t="23968" x="8205788" y="2582863"/>
          <p14:tracePt t="23976" x="8234363" y="2582863"/>
          <p14:tracePt t="23984" x="8289925" y="2568575"/>
          <p14:tracePt t="23993" x="8318500" y="2554288"/>
          <p14:tracePt t="24001" x="8347075" y="2525713"/>
          <p14:tracePt t="24009" x="8375650" y="2497138"/>
          <p14:tracePt t="24017" x="8382000" y="2482850"/>
          <p14:tracePt t="24025" x="8396288" y="2455863"/>
          <p14:tracePt t="24034" x="8410575" y="2441575"/>
          <p14:tracePt t="24042" x="8410575" y="2427288"/>
          <p14:tracePt t="24050" x="8424863" y="2413000"/>
          <p14:tracePt t="24058" x="8424863" y="2398713"/>
          <p14:tracePt t="24067" x="8424863" y="2384425"/>
          <p14:tracePt t="24075" x="8424863" y="2370138"/>
          <p14:tracePt t="24091" x="8424863" y="2355850"/>
          <p14:tracePt t="24099" x="8410575" y="2355850"/>
          <p14:tracePt t="24108" x="8396288" y="2355850"/>
          <p14:tracePt t="24116" x="8382000" y="2343150"/>
          <p14:tracePt t="24124" x="8347075" y="2343150"/>
          <p14:tracePt t="24132" x="8332788" y="2335213"/>
          <p14:tracePt t="24141" x="8289925" y="2335213"/>
          <p14:tracePt t="24149" x="8248650" y="2335213"/>
          <p14:tracePt t="24157" x="8205788" y="2335213"/>
          <p14:tracePt t="24165" x="8148638" y="2335213"/>
          <p14:tracePt t="24173" x="8078788" y="2335213"/>
          <p14:tracePt t="24182" x="8015288" y="2343150"/>
          <p14:tracePt t="24190" x="7943850" y="2370138"/>
          <p14:tracePt t="24198" x="7874000" y="2413000"/>
          <p14:tracePt t="24206" x="7831138" y="2441575"/>
          <p14:tracePt t="24214" x="7804150" y="2455863"/>
          <p14:tracePt t="24223" x="7767638" y="2497138"/>
          <p14:tracePt t="24231" x="7740650" y="2525713"/>
          <p14:tracePt t="24239" x="7712075" y="2554288"/>
          <p14:tracePt t="24247" x="7683500" y="2609850"/>
          <p14:tracePt t="24256" x="7683500" y="2624138"/>
          <p14:tracePt t="24264" x="7683500" y="2660650"/>
          <p14:tracePt t="24272" x="7683500" y="2687638"/>
          <p14:tracePt t="24281" x="7683500" y="2730500"/>
          <p14:tracePt t="24289" x="7683500" y="2744788"/>
          <p14:tracePt t="24297" x="7683500" y="2773363"/>
          <p14:tracePt t="24306" x="7683500" y="2800350"/>
          <p14:tracePt t="24314" x="7683500" y="2828925"/>
          <p14:tracePt t="24321" x="7683500" y="2843213"/>
          <p14:tracePt t="24330" x="7697788" y="2871788"/>
          <p14:tracePt t="24338" x="7697788" y="2886075"/>
          <p14:tracePt t="24346" x="7712075" y="2886075"/>
          <p14:tracePt t="24354" x="7726363" y="2900363"/>
          <p14:tracePt t="24362" x="7740650" y="2900363"/>
          <p14:tracePt t="24371" x="7753350" y="2914650"/>
          <p14:tracePt t="24379" x="7775575" y="2914650"/>
          <p14:tracePt t="24387" x="7789863" y="2927350"/>
          <p14:tracePt t="24395" x="7816850" y="2927350"/>
          <p14:tracePt t="24403" x="7845425" y="2927350"/>
          <p14:tracePt t="24412" x="7859713" y="2927350"/>
          <p14:tracePt t="24420" x="7888288" y="2927350"/>
          <p14:tracePt t="24428" x="7916863" y="2927350"/>
          <p14:tracePt t="24436" x="7958138" y="2927350"/>
          <p14:tracePt t="24445" x="7972425" y="2927350"/>
          <p14:tracePt t="24453" x="8001000" y="2927350"/>
          <p14:tracePt t="24461" x="8029575" y="2927350"/>
          <p14:tracePt t="24469" x="8058150" y="2914650"/>
          <p14:tracePt t="24477" x="8078788" y="2900363"/>
          <p14:tracePt t="24486" x="8093075" y="2886075"/>
          <p14:tracePt t="24494" x="8121650" y="2871788"/>
          <p14:tracePt t="24502" x="8134350" y="2857500"/>
          <p14:tracePt t="24510" x="8162925" y="2843213"/>
          <p14:tracePt t="24518" x="8177213" y="2828925"/>
          <p14:tracePt t="24527" x="8191500" y="2814638"/>
          <p14:tracePt t="24535" x="8220075" y="2800350"/>
          <p14:tracePt t="24543" x="8248650" y="2787650"/>
          <p14:tracePt t="24551" x="8261350" y="2773363"/>
          <p14:tracePt t="24560" x="8289925" y="2759075"/>
          <p14:tracePt t="24568" x="8318500" y="2744788"/>
          <p14:tracePt t="24576" x="8332788" y="2730500"/>
          <p14:tracePt t="24584" x="8361363" y="2716213"/>
          <p14:tracePt t="24592" x="8382000" y="2716213"/>
          <p14:tracePt t="24601" x="8410575" y="2701925"/>
          <p14:tracePt t="24609" x="8451850" y="2673350"/>
          <p14:tracePt t="24617" x="8466138" y="2673350"/>
          <p14:tracePt t="24625" x="8509000" y="2652713"/>
          <p14:tracePt t="24633" x="8537575" y="2638425"/>
          <p14:tracePt t="24642" x="8566150" y="2624138"/>
          <p14:tracePt t="24650" x="8593138" y="2609850"/>
          <p14:tracePt t="24658" x="8607425" y="2597150"/>
          <p14:tracePt t="24666" x="8636000" y="2582863"/>
          <p14:tracePt t="24675" x="8664575" y="2554288"/>
          <p14:tracePt t="24683" x="8678863" y="2540000"/>
          <p14:tracePt t="24691" x="8685213" y="2511425"/>
          <p14:tracePt t="24699" x="8699500" y="2497138"/>
          <p14:tracePt t="24707" x="8699500" y="2482850"/>
          <p14:tracePt t="24716" x="8699500" y="2455863"/>
          <p14:tracePt t="24724" x="8699500" y="2441575"/>
          <p14:tracePt t="24732" x="8699500" y="2427288"/>
          <p14:tracePt t="24740" x="8699500" y="2413000"/>
          <p14:tracePt t="24749" x="8699500" y="2398713"/>
          <p14:tracePt t="24757" x="8678863" y="2384425"/>
          <p14:tracePt t="24765" x="8664575" y="2384425"/>
          <p14:tracePt t="24773" x="8621713" y="2370138"/>
          <p14:tracePt t="24781" x="8593138" y="2355850"/>
          <p14:tracePt t="24790" x="8551863" y="2355850"/>
          <p14:tracePt t="24798" x="8480425" y="2343150"/>
          <p14:tracePt t="24806" x="8424863" y="2343150"/>
          <p14:tracePt t="24814" x="8361363" y="2343150"/>
          <p14:tracePt t="24823" x="8289925" y="2343150"/>
          <p14:tracePt t="24831" x="8220075" y="2343150"/>
          <p14:tracePt t="24839" x="8148638" y="2343150"/>
          <p14:tracePt t="24848" x="8078788" y="2343150"/>
          <p14:tracePt t="24856" x="8029575" y="2355850"/>
          <p14:tracePt t="24864" x="7972425" y="2384425"/>
          <p14:tracePt t="24872" x="7958138" y="2398713"/>
          <p14:tracePt t="24881" x="7916863" y="2427288"/>
          <p14:tracePt t="24889" x="7888288" y="2441575"/>
          <p14:tracePt t="24897" x="7859713" y="2470150"/>
          <p14:tracePt t="24905" x="7845425" y="2482850"/>
          <p14:tracePt t="24913" x="7831138" y="2511425"/>
          <p14:tracePt t="24921" x="7831138" y="2525713"/>
          <p14:tracePt t="24929" x="7831138" y="2540000"/>
          <p14:tracePt t="24946" x="7831138" y="2554288"/>
          <p14:tracePt t="24954" x="7831138" y="2568575"/>
          <p14:tracePt t="24979" x="7845425" y="2568575"/>
          <p14:tracePt t="24987" x="7859713" y="2568575"/>
          <p14:tracePt t="24995" x="7874000" y="2568575"/>
          <p14:tracePt t="25012" x="7888288" y="2568575"/>
          <p14:tracePt t="25028" x="7902575" y="2568575"/>
          <p14:tracePt t="25135" x="7902575" y="2554288"/>
          <p14:tracePt t="25151" x="7902575" y="2540000"/>
          <p14:tracePt t="25160" x="7902575" y="2525713"/>
          <p14:tracePt t="25168" x="7902575" y="2511425"/>
          <p14:tracePt t="25176" x="7902575" y="2497138"/>
          <p14:tracePt t="27485" x="7902575" y="2482850"/>
          <p14:tracePt t="27501" x="7902575" y="2470150"/>
          <p14:tracePt t="27518" x="7902575" y="2455863"/>
          <p14:tracePt t="27534" x="7902575" y="2441575"/>
          <p14:tracePt t="27551" x="7916863" y="2427288"/>
          <p14:tracePt t="27567" x="7916863" y="2413000"/>
          <p14:tracePt t="27584" x="7916863" y="2398713"/>
          <p14:tracePt t="27600" x="7916863" y="2384425"/>
          <p14:tracePt t="27616" x="7931150" y="2384425"/>
          <p14:tracePt t="27625" x="7931150" y="2370138"/>
          <p14:tracePt t="27789" x="7931150" y="2384425"/>
          <p14:tracePt t="27814" x="7916863" y="2398713"/>
          <p14:tracePt t="27831" x="7916863" y="2413000"/>
          <p14:tracePt t="27839" x="7902575" y="2413000"/>
          <p14:tracePt t="27856" x="7902575" y="2427288"/>
          <p14:tracePt t="27864" x="7888288" y="2427288"/>
          <p14:tracePt t="27879" x="7888288" y="2441575"/>
          <p14:tracePt t="27912" x="7874000" y="2441575"/>
          <p14:tracePt t="28036" x="7859713" y="2441575"/>
          <p14:tracePt t="28085" x="7845425" y="2441575"/>
          <p14:tracePt t="28101" x="7816850" y="2441575"/>
          <p14:tracePt t="28109" x="7804150" y="2441575"/>
          <p14:tracePt t="28118" x="7767638" y="2441575"/>
          <p14:tracePt t="28126" x="7726363" y="2441575"/>
          <p14:tracePt t="28134" x="7669213" y="2413000"/>
          <p14:tracePt t="28142" x="7599363" y="2370138"/>
          <p14:tracePt t="28151" x="7527925" y="2335213"/>
          <p14:tracePt t="28159" x="7450138" y="2292350"/>
          <p14:tracePt t="28167" x="7366000" y="2251075"/>
          <p14:tracePt t="28175" x="7296150" y="2193925"/>
          <p14:tracePt t="28183" x="7210425" y="2138363"/>
          <p14:tracePt t="28192" x="7132638" y="2081213"/>
          <p14:tracePt t="28200" x="7062788" y="2017713"/>
          <p14:tracePt t="28208" x="7005638" y="1947863"/>
          <p14:tracePt t="28216" x="6892925" y="1820863"/>
          <p14:tracePt t="28225" x="6815138" y="1700213"/>
          <p14:tracePt t="28233" x="6688138" y="1460500"/>
          <p14:tracePt t="28241" x="6575425" y="1255713"/>
          <p14:tracePt t="28249" x="6442075" y="938213"/>
          <p14:tracePt t="28257" x="6300788" y="606425"/>
          <p14:tracePt t="28266" x="6153150" y="219075"/>
          <p14:tracePt t="30741" x="6935788" y="98425"/>
          <p14:tracePt t="30750" x="6935788" y="141288"/>
          <p14:tracePt t="30758" x="6935788" y="190500"/>
          <p14:tracePt t="30764" x="6935788" y="204788"/>
          <p14:tracePt t="30773" x="6935788" y="247650"/>
          <p14:tracePt t="30781" x="6921500" y="274638"/>
          <p14:tracePt t="30790" x="6921500" y="317500"/>
          <p14:tracePt t="30798" x="6907213" y="331788"/>
          <p14:tracePt t="30806" x="6907213" y="360363"/>
          <p14:tracePt t="30814" x="6907213" y="374650"/>
          <p14:tracePt t="30822" x="6907213" y="387350"/>
          <p14:tracePt t="30830" x="6892925" y="387350"/>
          <p14:tracePt t="30838" x="6892925" y="401638"/>
          <p14:tracePt t="30854" x="6892925" y="415925"/>
          <p14:tracePt t="30977" x="6878638" y="415925"/>
          <p14:tracePt t="31068" x="6878638" y="401638"/>
          <p14:tracePt t="31216" x="6878638" y="387350"/>
          <p14:tracePt t="31774" x="6878638" y="401638"/>
          <p14:tracePt t="31816" x="6864350" y="401638"/>
          <p14:tracePt t="31824" x="6864350" y="415925"/>
          <p14:tracePt t="31906" x="6864350" y="430213"/>
          <p14:tracePt t="31931" x="6858000" y="430213"/>
          <p14:tracePt t="31955" x="6858000" y="444500"/>
          <p14:tracePt t="32005" x="6843713" y="444500"/>
          <p14:tracePt t="32013" x="6843713" y="458788"/>
          <p14:tracePt t="32046" x="6843713" y="465138"/>
          <p14:tracePt t="32070" x="6843713" y="479425"/>
          <p14:tracePt t="32087" x="6829425" y="479425"/>
          <p14:tracePt t="32095" x="6829425" y="493713"/>
          <p14:tracePt t="32103" x="6829425" y="508000"/>
          <p14:tracePt t="32111" x="6829425" y="522288"/>
          <p14:tracePt t="32120" x="6829425" y="536575"/>
          <p14:tracePt t="32128" x="6829425" y="550863"/>
          <p14:tracePt t="32136" x="6829425" y="577850"/>
          <p14:tracePt t="32144" x="6829425" y="606425"/>
          <p14:tracePt t="32152" x="6829425" y="649288"/>
          <p14:tracePt t="32161" x="6829425" y="692150"/>
          <p14:tracePt t="32169" x="6829425" y="733425"/>
          <p14:tracePt t="32177" x="6829425" y="776288"/>
          <p14:tracePt t="32185" x="6829425" y="825500"/>
          <p14:tracePt t="32194" x="6829425" y="882650"/>
          <p14:tracePt t="32202" x="6829425" y="952500"/>
          <p14:tracePt t="32210" x="6829425" y="1022350"/>
          <p14:tracePt t="32218" x="6829425" y="1100138"/>
          <p14:tracePt t="32226" x="6829425" y="1185863"/>
          <p14:tracePt t="32235" x="6829425" y="1255713"/>
          <p14:tracePt t="32243" x="6829425" y="1339850"/>
          <p14:tracePt t="32251" x="6815138" y="1431925"/>
          <p14:tracePt t="32259" x="6815138" y="1530350"/>
          <p14:tracePt t="32268" x="6815138" y="1616075"/>
          <p14:tracePt t="32276" x="6800850" y="1700213"/>
          <p14:tracePt t="32284" x="6800850" y="1763713"/>
          <p14:tracePt t="32292" x="6788150" y="1835150"/>
          <p14:tracePt t="32300" x="6788150" y="1862138"/>
          <p14:tracePt t="32309" x="6788150" y="1919288"/>
          <p14:tracePt t="32317" x="6788150" y="1962150"/>
          <p14:tracePt t="32325" x="6773863" y="1989138"/>
          <p14:tracePt t="32333" x="6773863" y="2017713"/>
          <p14:tracePt t="32342" x="6773863" y="2025650"/>
          <p14:tracePt t="32350" x="6759575" y="2038350"/>
          <p14:tracePt t="32358" x="6759575" y="2052638"/>
          <p14:tracePt t="32666" x="6731000" y="2052638"/>
          <p14:tracePt t="32674" x="6688138" y="2066925"/>
          <p14:tracePt t="32682" x="6618288" y="2081213"/>
          <p14:tracePt t="32691" x="6561138" y="2109788"/>
          <p14:tracePt t="32699" x="6497638" y="2138363"/>
          <p14:tracePt t="32707" x="6413500" y="2179638"/>
          <p14:tracePt t="32715" x="6329363" y="2208213"/>
          <p14:tracePt t="32723" x="6251575" y="2251075"/>
          <p14:tracePt t="32732" x="6165850" y="2306638"/>
          <p14:tracePt t="32740" x="6081713" y="2343150"/>
          <p14:tracePt t="32748" x="5983288" y="2384425"/>
          <p14:tracePt t="32756" x="5919788" y="2427288"/>
          <p14:tracePt t="32765" x="5848350" y="2470150"/>
          <p14:tracePt t="32773" x="5778500" y="2511425"/>
          <p14:tracePt t="32781" x="5721350" y="2554288"/>
          <p14:tracePt t="32789" x="5651500" y="2597150"/>
          <p14:tracePt t="32797" x="5602288" y="2624138"/>
          <p14:tracePt t="32806" x="5559425" y="2660650"/>
          <p14:tracePt t="32814" x="5518150" y="2687638"/>
          <p14:tracePt t="32822" x="5461000" y="2730500"/>
          <p14:tracePt t="32831" x="5418138" y="2759075"/>
          <p14:tracePt t="32839" x="5362575" y="2787650"/>
          <p14:tracePt t="32847" x="5334000" y="2828925"/>
          <p14:tracePt t="32856" x="5299075" y="2857500"/>
          <p14:tracePt t="32864" x="5241925" y="2886075"/>
          <p14:tracePt t="32872" x="5227638" y="2900363"/>
          <p14:tracePt t="32880" x="5157788" y="2941638"/>
          <p14:tracePt t="32888" x="5143500" y="2955925"/>
          <p14:tracePt t="32896" x="5114925" y="2963863"/>
          <p14:tracePt t="32904" x="5073650" y="2990850"/>
          <p14:tracePt t="32913" x="5045075" y="3019425"/>
          <p14:tracePt t="32921" x="5030788" y="3033713"/>
          <p14:tracePt t="32929" x="5010150" y="3048000"/>
          <p14:tracePt t="32937" x="4995863" y="3076575"/>
          <p14:tracePt t="32945" x="4981575" y="3090863"/>
          <p14:tracePt t="32954" x="4953000" y="3105150"/>
          <p14:tracePt t="32962" x="4938713" y="3117850"/>
          <p14:tracePt t="32970" x="4924425" y="3132138"/>
          <p14:tracePt t="32978" x="4924425" y="3146425"/>
          <p14:tracePt t="32987" x="4910138" y="3160713"/>
          <p14:tracePt t="32995" x="4910138" y="3175000"/>
          <p14:tracePt t="33003" x="4895850" y="3189288"/>
          <p14:tracePt t="33011" x="4883150" y="3203575"/>
          <p14:tracePt t="33019" x="4868863" y="3217863"/>
          <p14:tracePt t="33028" x="4868863" y="3232150"/>
          <p14:tracePt t="33036" x="4854575" y="3232150"/>
          <p14:tracePt t="33044" x="4840288" y="3244850"/>
          <p14:tracePt t="33052" x="4840288" y="3259138"/>
          <p14:tracePt t="33060" x="4826000" y="3273425"/>
          <p14:tracePt t="33069" x="4826000" y="3281363"/>
          <p14:tracePt t="33077" x="4811713" y="3281363"/>
          <p14:tracePt t="33085" x="4811713" y="3295650"/>
          <p14:tracePt t="33093" x="4797425" y="3308350"/>
          <p14:tracePt t="33102" x="4797425" y="3322638"/>
          <p14:tracePt t="33110" x="4783138" y="3322638"/>
          <p14:tracePt t="33118" x="4783138" y="3336925"/>
          <p14:tracePt t="33126" x="4768850" y="3336925"/>
          <p14:tracePt t="33134" x="4768850" y="3351213"/>
          <p14:tracePt t="33151" x="4756150" y="3365500"/>
          <p14:tracePt t="33167" x="4756150" y="3379788"/>
          <p14:tracePt t="33175" x="4741863" y="3379788"/>
          <p14:tracePt t="33619" x="4727575" y="3379788"/>
          <p14:tracePt t="33627" x="4705350" y="3379788"/>
          <p14:tracePt t="33636" x="4692650" y="3379788"/>
          <p14:tracePt t="33644" x="4678363" y="3394075"/>
          <p14:tracePt t="33652" x="4664075" y="3394075"/>
          <p14:tracePt t="33660" x="4635500" y="3408363"/>
          <p14:tracePt t="33669" x="4621213" y="3408363"/>
          <p14:tracePt t="33677" x="4592638" y="3422650"/>
          <p14:tracePt t="33685" x="4565650" y="3422650"/>
          <p14:tracePt t="33693" x="4551363" y="3435350"/>
          <p14:tracePt t="33702" x="4537075" y="3435350"/>
          <p14:tracePt t="33710" x="4508500" y="3449638"/>
          <p14:tracePt t="33718" x="4494213" y="3463925"/>
          <p14:tracePt t="33726" x="4465638" y="3463925"/>
          <p14:tracePt t="33735" x="4451350" y="3478213"/>
          <p14:tracePt t="33743" x="4438650" y="3478213"/>
          <p14:tracePt t="33751" x="4424363" y="3492500"/>
          <p14:tracePt t="33759" x="4416425" y="3492500"/>
          <p14:tracePt t="33767" x="4402138" y="3506788"/>
          <p14:tracePt t="33776" x="4387850" y="3506788"/>
          <p14:tracePt t="33784" x="4375150" y="3506788"/>
          <p14:tracePt t="33792" x="4360863" y="3521075"/>
          <p14:tracePt t="33808" x="4346575" y="3521075"/>
          <p14:tracePt t="33816" x="4346575" y="3535363"/>
          <p14:tracePt t="33825" x="4332288" y="3535363"/>
          <p14:tracePt t="33841" x="4318000" y="3535363"/>
          <p14:tracePt t="33858" x="4303713" y="3549650"/>
          <p14:tracePt t="33874" x="4289425" y="3549650"/>
          <p14:tracePt t="33882" x="4275138" y="3549650"/>
          <p14:tracePt t="33899" x="4260850" y="3549650"/>
          <p14:tracePt t="33907" x="4260850" y="3562350"/>
          <p14:tracePt t="33915" x="4248150" y="3562350"/>
          <p14:tracePt t="33940" x="4233863" y="3562350"/>
          <p14:tracePt t="33956" x="4233863" y="3576638"/>
          <p14:tracePt t="33972" x="4219575" y="3576638"/>
          <p14:tracePt t="33997" x="4205288" y="3576638"/>
          <p14:tracePt t="34006" x="4205288" y="3584575"/>
          <p14:tracePt t="34646" x="4191000" y="3584575"/>
          <p14:tracePt t="34663" x="4176713" y="3584575"/>
          <p14:tracePt t="34679" x="4162425" y="3584575"/>
          <p14:tracePt t="34688" x="4148138" y="3584575"/>
          <p14:tracePt t="34704" x="4133850" y="3584575"/>
          <p14:tracePt t="34720" x="4121150" y="3584575"/>
          <p14:tracePt t="34729" x="4113213" y="3584575"/>
          <p14:tracePt t="34761" x="4098925" y="3584575"/>
          <p14:tracePt t="34778" x="4098925" y="3576638"/>
          <p14:tracePt t="34794" x="4098925" y="3562350"/>
          <p14:tracePt t="34802" x="4098925" y="3549650"/>
          <p14:tracePt t="34819" x="4113213" y="3535363"/>
          <p14:tracePt t="34827" x="4121150" y="3521075"/>
          <p14:tracePt t="34835" x="4121150" y="3506788"/>
          <p14:tracePt t="34844" x="4133850" y="3492500"/>
          <p14:tracePt t="34852" x="4148138" y="3478213"/>
          <p14:tracePt t="34860" x="4162425" y="3463925"/>
          <p14:tracePt t="34868" x="4176713" y="3449638"/>
          <p14:tracePt t="34877" x="4191000" y="3435350"/>
          <p14:tracePt t="34885" x="4205288" y="3422650"/>
          <p14:tracePt t="34893" x="4219575" y="3408363"/>
          <p14:tracePt t="34902" x="4233863" y="3394075"/>
          <p14:tracePt t="34910" x="4233863" y="3379788"/>
          <p14:tracePt t="34918" x="4248150" y="3365500"/>
          <p14:tracePt t="34927" x="4248150" y="3351213"/>
          <p14:tracePt t="34935" x="4260850" y="3351213"/>
          <p14:tracePt t="34943" x="4260850" y="3336925"/>
          <p14:tracePt t="34959" x="4260850" y="3322638"/>
          <p14:tracePt t="35000" x="4248150" y="3322638"/>
          <p14:tracePt t="35008" x="4233863" y="3322638"/>
          <p14:tracePt t="35024" x="4205288" y="3322638"/>
          <p14:tracePt t="35033" x="4191000" y="3322638"/>
          <p14:tracePt t="35041" x="4148138" y="3322638"/>
          <p14:tracePt t="35049" x="4121150" y="3322638"/>
          <p14:tracePt t="35057" x="4084638" y="3322638"/>
          <p14:tracePt t="35065" x="4043363" y="3336925"/>
          <p14:tracePt t="35074" x="4000500" y="3336925"/>
          <p14:tracePt t="35082" x="3943350" y="3336925"/>
          <p14:tracePt t="35090" x="3916363" y="3336925"/>
          <p14:tracePt t="35098" x="3844925" y="3351213"/>
          <p14:tracePt t="35107" x="3810000" y="3351213"/>
          <p14:tracePt t="35115" x="3740150" y="3365500"/>
          <p14:tracePt t="35123" x="3683000" y="3365500"/>
          <p14:tracePt t="35131" x="3613150" y="3379788"/>
          <p14:tracePt t="35139" x="3541713" y="3394075"/>
          <p14:tracePt t="35148" x="3463925" y="3422650"/>
          <p14:tracePt t="35156" x="3379788" y="3435350"/>
          <p14:tracePt t="35164" x="3295650" y="3449638"/>
          <p14:tracePt t="35172" x="3203575" y="3478213"/>
          <p14:tracePt t="35180" x="3132138" y="3506788"/>
          <p14:tracePt t="35189" x="3062288" y="3521075"/>
          <p14:tracePt t="35197" x="2990850" y="3535363"/>
          <p14:tracePt t="35205" x="2935288" y="3549650"/>
          <p14:tracePt t="35214" x="2886075" y="3562350"/>
          <p14:tracePt t="35222" x="2828925" y="3576638"/>
          <p14:tracePt t="35230" x="2787650" y="3576638"/>
          <p14:tracePt t="35238" x="2730500" y="3584575"/>
          <p14:tracePt t="35246" x="2687638" y="3598863"/>
          <p14:tracePt t="35255" x="2646363" y="3598863"/>
          <p14:tracePt t="35263" x="2589213" y="3613150"/>
          <p14:tracePt t="35271" x="2582863" y="3613150"/>
          <p14:tracePt t="35279" x="2540000" y="3613150"/>
          <p14:tracePt t="35287" x="2497138" y="3625850"/>
          <p14:tracePt t="35296" x="2441575" y="3625850"/>
          <p14:tracePt t="35304" x="2427288" y="3625850"/>
          <p14:tracePt t="35312" x="2384425" y="3625850"/>
          <p14:tracePt t="35320" x="2355850" y="3640138"/>
          <p14:tracePt t="35328" x="2314575" y="3640138"/>
          <p14:tracePt t="35337" x="2300288" y="3640138"/>
          <p14:tracePt t="35345" x="2265363" y="3640138"/>
          <p14:tracePt t="35353" x="2236788" y="3640138"/>
          <p14:tracePt t="35361" x="2222500" y="3640138"/>
          <p14:tracePt t="35370" x="2193925" y="3640138"/>
          <p14:tracePt t="35378" x="2165350" y="3640138"/>
          <p14:tracePt t="35386" x="2152650" y="3640138"/>
          <p14:tracePt t="35394" x="2138363" y="3640138"/>
          <p14:tracePt t="35739" x="2124075" y="3640138"/>
          <p14:tracePt t="35748" x="2109788" y="3625850"/>
          <p14:tracePt t="35756" x="2095500" y="3625850"/>
          <p14:tracePt t="35764" x="2052638" y="3625850"/>
          <p14:tracePt t="35772" x="2025650" y="3613150"/>
          <p14:tracePt t="35780" x="2011363" y="3613150"/>
          <p14:tracePt t="35789" x="1974850" y="3613150"/>
          <p14:tracePt t="35797" x="1933575" y="3613150"/>
          <p14:tracePt t="35805" x="1876425" y="3613150"/>
          <p14:tracePt t="35813" x="1820863" y="3613150"/>
          <p14:tracePt t="35821" x="1763713" y="3613150"/>
          <p14:tracePt t="35830" x="1708150" y="3613150"/>
          <p14:tracePt t="35838" x="1657350" y="3613150"/>
          <p14:tracePt t="35846" x="1601788" y="3613150"/>
          <p14:tracePt t="35854" x="1558925" y="3613150"/>
          <p14:tracePt t="35863" x="1530350" y="3613150"/>
          <p14:tracePt t="35871" x="1503363" y="3613150"/>
          <p14:tracePt t="35879" x="1460500" y="3613150"/>
          <p14:tracePt t="35887" x="1417638" y="3613150"/>
          <p14:tracePt t="35895" x="1390650" y="3613150"/>
          <p14:tracePt t="35904" x="1376363" y="3613150"/>
          <p14:tracePt t="35912" x="1368425" y="3613150"/>
          <p14:tracePt t="35920" x="1354138" y="3625850"/>
          <p14:tracePt t="35928" x="1339850" y="3625850"/>
          <p14:tracePt t="35937" x="1327150" y="3640138"/>
          <p14:tracePt t="35953" x="1327150" y="3654425"/>
          <p14:tracePt t="35978" x="1339850" y="3668713"/>
          <p14:tracePt t="35986" x="1354138" y="3668713"/>
          <p14:tracePt t="35994" x="1368425" y="3668713"/>
          <p14:tracePt t="36002" x="1376363" y="3668713"/>
          <p14:tracePt t="36010" x="1390650" y="3668713"/>
          <p14:tracePt t="36019" x="1417638" y="3668713"/>
          <p14:tracePt t="36027" x="1431925" y="3668713"/>
          <p14:tracePt t="36035" x="1446213" y="3668713"/>
          <p14:tracePt t="36043" x="1474788" y="3668713"/>
          <p14:tracePt t="36052" x="1489075" y="3654425"/>
          <p14:tracePt t="36060" x="1503363" y="3654425"/>
          <p14:tracePt t="36068" x="1530350" y="3640138"/>
          <p14:tracePt t="36077" x="1558925" y="3625850"/>
          <p14:tracePt t="36085" x="1573213" y="3613150"/>
          <p14:tracePt t="36093" x="1587500" y="3598863"/>
          <p14:tracePt t="36101" x="1601788" y="3584575"/>
          <p14:tracePt t="36110" x="1601788" y="3576638"/>
          <p14:tracePt t="36118" x="1616075" y="3562350"/>
          <p14:tracePt t="36125" x="1616075" y="3535363"/>
          <p14:tracePt t="36134" x="1616075" y="3521075"/>
          <p14:tracePt t="36142" x="1616075" y="3506788"/>
          <p14:tracePt t="36150" x="1616075" y="3492500"/>
          <p14:tracePt t="36158" x="1616075" y="3478213"/>
          <p14:tracePt t="36167" x="1601788" y="3463925"/>
          <p14:tracePt t="36175" x="1587500" y="3463925"/>
          <p14:tracePt t="36183" x="1573213" y="3449638"/>
          <p14:tracePt t="36191" x="1544638" y="3449638"/>
          <p14:tracePt t="36199" x="1530350" y="3449638"/>
          <p14:tracePt t="36208" x="1517650" y="3449638"/>
          <p14:tracePt t="36216" x="1489075" y="3449638"/>
          <p14:tracePt t="36224" x="1460500" y="3449638"/>
          <p14:tracePt t="36232" x="1446213" y="3449638"/>
          <p14:tracePt t="36240" x="1403350" y="3463925"/>
          <p14:tracePt t="36249" x="1390650" y="3463925"/>
          <p14:tracePt t="36257" x="1368425" y="3478213"/>
          <p14:tracePt t="36265" x="1354138" y="3478213"/>
          <p14:tracePt t="36273" x="1327150" y="3492500"/>
          <p14:tracePt t="36282" x="1312863" y="3506788"/>
          <p14:tracePt t="36290" x="1298575" y="3506788"/>
          <p14:tracePt t="36298" x="1298575" y="3521075"/>
          <p14:tracePt t="36306" x="1284288" y="3521075"/>
          <p14:tracePt t="36315" x="1284288" y="3535363"/>
          <p14:tracePt t="36323" x="1284288" y="3549650"/>
          <p14:tracePt t="36339" x="1284288" y="3562350"/>
          <p14:tracePt t="36347" x="1284288" y="3576638"/>
          <p14:tracePt t="36364" x="1284288" y="3584575"/>
          <p14:tracePt t="36372" x="1298575" y="3584575"/>
          <p14:tracePt t="36380" x="1298575" y="3598863"/>
          <p14:tracePt t="36388" x="1312863" y="3598863"/>
          <p14:tracePt t="36397" x="1312863" y="3613150"/>
          <p14:tracePt t="36405" x="1327150" y="3625850"/>
          <p14:tracePt t="36421" x="1339850" y="3640138"/>
          <p14:tracePt t="36438" x="1354138" y="3654425"/>
          <p14:tracePt t="36446" x="1368425" y="3654425"/>
          <p14:tracePt t="36454" x="1390650" y="3668713"/>
          <p14:tracePt t="36463" x="1403350" y="3668713"/>
          <p14:tracePt t="36471" x="1446213" y="3683000"/>
          <p14:tracePt t="36479" x="1474788" y="3683000"/>
          <p14:tracePt t="36487" x="1517650" y="3683000"/>
          <p14:tracePt t="36495" x="1558925" y="3683000"/>
          <p14:tracePt t="36504" x="1616075" y="3683000"/>
          <p14:tracePt t="36512" x="1657350" y="3683000"/>
          <p14:tracePt t="36520" x="1708150" y="3668713"/>
          <p14:tracePt t="36528" x="1749425" y="3654425"/>
          <p14:tracePt t="36536" x="1778000" y="3640138"/>
          <p14:tracePt t="36545" x="1835150" y="3613150"/>
          <p14:tracePt t="36553" x="1847850" y="3598863"/>
          <p14:tracePt t="36561" x="1890713" y="3576638"/>
          <p14:tracePt t="36569" x="1905000" y="3562350"/>
          <p14:tracePt t="36578" x="1933575" y="3535363"/>
          <p14:tracePt t="36586" x="1947863" y="3506788"/>
          <p14:tracePt t="36594" x="1962150" y="3478213"/>
          <p14:tracePt t="36602" x="1974850" y="3449638"/>
          <p14:tracePt t="36611" x="1982788" y="3422650"/>
          <p14:tracePt t="36619" x="1982788" y="3408363"/>
          <p14:tracePt t="36627" x="1982788" y="3379788"/>
          <p14:tracePt t="36635" x="1997075" y="3365500"/>
          <p14:tracePt t="36643" x="1997075" y="3351213"/>
          <p14:tracePt t="36652" x="1997075" y="3336925"/>
          <p14:tracePt t="36660" x="1997075" y="3322638"/>
          <p14:tracePt t="36676" x="1997075" y="3308350"/>
          <p14:tracePt t="36685" x="1982788" y="3308350"/>
          <p14:tracePt t="36693" x="1974850" y="3308350"/>
          <p14:tracePt t="36701" x="1962150" y="3308350"/>
          <p14:tracePt t="36710" x="1933575" y="3308350"/>
          <p14:tracePt t="36718" x="1919288" y="3308350"/>
          <p14:tracePt t="36725" x="1890713" y="3308350"/>
          <p14:tracePt t="36734" x="1862138" y="3322638"/>
          <p14:tracePt t="36742" x="1847850" y="3322638"/>
          <p14:tracePt t="36750" x="1820863" y="3351213"/>
          <p14:tracePt t="36758" x="1806575" y="3365500"/>
          <p14:tracePt t="36767" x="1792288" y="3379788"/>
          <p14:tracePt t="36775" x="1778000" y="3408363"/>
          <p14:tracePt t="36783" x="1763713" y="3422650"/>
          <p14:tracePt t="36791" x="1749425" y="3449638"/>
          <p14:tracePt t="36807" x="1749425" y="3463925"/>
          <p14:tracePt t="36816" x="1749425" y="3478213"/>
          <p14:tracePt t="36824" x="1749425" y="3492500"/>
          <p14:tracePt t="36832" x="1749425" y="3506788"/>
          <p14:tracePt t="36849" x="1749425" y="3521075"/>
          <p14:tracePt t="36857" x="1749425" y="3535363"/>
          <p14:tracePt t="36865" x="1749425" y="3549650"/>
          <p14:tracePt t="36881" x="1749425" y="3562350"/>
          <p14:tracePt t="36906" x="1749425" y="3576638"/>
          <p14:tracePt t="36939" x="1763713" y="3576638"/>
          <p14:tracePt t="36964" x="1778000" y="3562350"/>
          <p14:tracePt t="36980" x="1792288" y="3549650"/>
          <p14:tracePt t="36989" x="1792288" y="3535363"/>
          <p14:tracePt t="37005" x="1806575" y="3535363"/>
          <p14:tracePt t="37014" x="1806575" y="3521075"/>
          <p14:tracePt t="37029" x="1820863" y="3521075"/>
          <p14:tracePt t="37046" x="1835150" y="3506788"/>
          <p14:tracePt t="37079" x="1847850" y="3506788"/>
          <p14:tracePt t="37128" x="1862138" y="3506788"/>
          <p14:tracePt t="37177" x="1876425" y="3506788"/>
          <p14:tracePt t="37185" x="1876425" y="3492500"/>
          <p14:tracePt t="37202" x="1890713" y="3478213"/>
          <p14:tracePt t="37210" x="1890713" y="3463925"/>
          <p14:tracePt t="37218" x="1890713" y="3449638"/>
          <p14:tracePt t="37227" x="1905000" y="3435350"/>
          <p14:tracePt t="37235" x="1905000" y="3422650"/>
          <p14:tracePt t="37243" x="1905000" y="3408363"/>
          <p14:tracePt t="37251" x="1905000" y="3394075"/>
          <p14:tracePt t="37268" x="1905000" y="3379788"/>
          <p14:tracePt t="37276" x="1890713" y="3379788"/>
          <p14:tracePt t="37284" x="1862138" y="3379788"/>
          <p14:tracePt t="37292" x="1847850" y="3379788"/>
          <p14:tracePt t="37301" x="1835150" y="3379788"/>
          <p14:tracePt t="37309" x="1806575" y="3379788"/>
          <p14:tracePt t="37317" x="1792288" y="3379788"/>
          <p14:tracePt t="37325" x="1778000" y="3394075"/>
          <p14:tracePt t="37333" x="1749425" y="3408363"/>
          <p14:tracePt t="37342" x="1735138" y="3422650"/>
          <p14:tracePt t="37350" x="1720850" y="3435350"/>
          <p14:tracePt t="37366" x="1708150" y="3435350"/>
          <p14:tracePt t="37416" x="1735138" y="3422650"/>
          <p14:tracePt t="37424" x="1749425" y="3422650"/>
          <p14:tracePt t="37432" x="1763713" y="3408363"/>
          <p14:tracePt t="37440" x="1792288" y="3408363"/>
          <p14:tracePt t="37448" x="1806575" y="3394075"/>
          <p14:tracePt t="37457" x="1820863" y="3394075"/>
          <p14:tracePt t="37465" x="1835150" y="3394075"/>
          <p14:tracePt t="37473" x="1847850" y="3394075"/>
          <p14:tracePt t="37490" x="1862138" y="3394075"/>
          <p14:tracePt t="37506" x="1876425" y="3394075"/>
          <p14:tracePt t="37539" x="1890713" y="3394075"/>
          <p14:tracePt t="37547" x="1890713" y="3408363"/>
          <p14:tracePt t="37556" x="1890713" y="3422650"/>
          <p14:tracePt t="37564" x="1890713" y="3435350"/>
          <p14:tracePt t="37573" x="1890713" y="3449638"/>
          <p14:tracePt t="37581" x="1890713" y="3463925"/>
          <p14:tracePt t="37589" x="1890713" y="3478213"/>
          <p14:tracePt t="37597" x="1890713" y="3506788"/>
          <p14:tracePt t="37605" x="1876425" y="3521075"/>
          <p14:tracePt t="37613" x="1876425" y="3535363"/>
          <p14:tracePt t="37629" x="1876425" y="3549650"/>
          <p14:tracePt t="37695" x="1890713" y="3549650"/>
          <p14:tracePt t="37703" x="1919288" y="3549650"/>
          <p14:tracePt t="37711" x="1933575" y="3549650"/>
          <p14:tracePt t="37720" x="1947863" y="3549650"/>
          <p14:tracePt t="37728" x="1974850" y="3549650"/>
          <p14:tracePt t="37736" x="1982788" y="3549650"/>
          <p14:tracePt t="37744" x="2011363" y="3549650"/>
          <p14:tracePt t="37753" x="2025650" y="3549650"/>
          <p14:tracePt t="37761" x="2038350" y="3549650"/>
          <p14:tracePt t="37769" x="2052638" y="3549650"/>
          <p14:tracePt t="37777" x="2052638" y="3562350"/>
          <p14:tracePt t="37785" x="2066925" y="3576638"/>
          <p14:tracePt t="37794" x="2066925" y="3584575"/>
          <p14:tracePt t="37802" x="2081213" y="3598863"/>
          <p14:tracePt t="37818" x="2081213" y="3613150"/>
          <p14:tracePt t="37843" x="2081213" y="3625850"/>
          <p14:tracePt t="37991" x="2095500" y="3625850"/>
          <p14:tracePt t="38048" x="2095500" y="3613150"/>
          <p14:tracePt t="38164" x="2109788" y="3598863"/>
          <p14:tracePt t="38196" x="2109788" y="3584575"/>
          <p14:tracePt t="38204" x="2124075" y="3584575"/>
          <p14:tracePt t="38221" x="2138363" y="3584575"/>
          <p14:tracePt t="38229" x="2152650" y="3584575"/>
          <p14:tracePt t="38237" x="2179638" y="3584575"/>
          <p14:tracePt t="38246" x="2193925" y="3576638"/>
          <p14:tracePt t="38254" x="2222500" y="3576638"/>
          <p14:tracePt t="38262" x="2251075" y="3576638"/>
          <p14:tracePt t="38270" x="2279650" y="3576638"/>
          <p14:tracePt t="38278" x="2300288" y="3576638"/>
          <p14:tracePt t="38287" x="2328863" y="3576638"/>
          <p14:tracePt t="38295" x="2355850" y="3576638"/>
          <p14:tracePt t="38303" x="2370138" y="3576638"/>
          <p14:tracePt t="38311" x="2398713" y="3576638"/>
          <p14:tracePt t="38319" x="2413000" y="3576638"/>
          <p14:tracePt t="38328" x="2427288" y="3576638"/>
          <p14:tracePt t="38336" x="2441575" y="3576638"/>
          <p14:tracePt t="38352" x="2455863" y="3576638"/>
          <p14:tracePt t="38369" x="2470150" y="3576638"/>
          <p14:tracePt t="38393" x="2482850" y="3576638"/>
          <p14:tracePt t="38418" x="2482850" y="3584575"/>
          <p14:tracePt t="38997" x="2497138" y="3584575"/>
          <p14:tracePt t="39006" x="2511425" y="3584575"/>
          <p14:tracePt t="39014" x="2525713" y="3584575"/>
          <p14:tracePt t="39022" x="2540000" y="3584575"/>
          <p14:tracePt t="39031" x="2568575" y="3584575"/>
          <p14:tracePt t="39047" x="2582863" y="3584575"/>
          <p14:tracePt t="39056" x="2603500" y="3584575"/>
          <p14:tracePt t="39064" x="2617788" y="3584575"/>
          <p14:tracePt t="39072" x="2632075" y="3584575"/>
          <p14:tracePt t="39080" x="2646363" y="3584575"/>
          <p14:tracePt t="39088" x="2673350" y="3584575"/>
          <p14:tracePt t="39096" x="2701925" y="3584575"/>
          <p14:tracePt t="39104" x="2716213" y="3584575"/>
          <p14:tracePt t="39113" x="2744788" y="3584575"/>
          <p14:tracePt t="39121" x="2773363" y="3584575"/>
          <p14:tracePt t="39129" x="2800350" y="3584575"/>
          <p14:tracePt t="39137" x="2814638" y="3584575"/>
          <p14:tracePt t="39145" x="2843213" y="3584575"/>
          <p14:tracePt t="39154" x="2871788" y="3584575"/>
          <p14:tracePt t="39162" x="2892425" y="3598863"/>
          <p14:tracePt t="39170" x="2906713" y="3598863"/>
          <p14:tracePt t="39178" x="2935288" y="3598863"/>
          <p14:tracePt t="39187" x="2949575" y="3613150"/>
          <p14:tracePt t="39195" x="2963863" y="3613150"/>
          <p14:tracePt t="39203" x="2978150" y="3613150"/>
          <p14:tracePt t="39211" x="2990850" y="3613150"/>
          <p14:tracePt t="39219" x="3005138" y="3613150"/>
          <p14:tracePt t="39228" x="3005138" y="3625850"/>
          <p14:tracePt t="39236" x="3019425" y="3625850"/>
          <p14:tracePt t="39252" x="3033713" y="3625850"/>
          <p14:tracePt t="39269" x="3048000" y="3625850"/>
          <p14:tracePt t="39302" x="3062288" y="3625850"/>
          <p14:tracePt t="39326" x="3076575" y="3625850"/>
          <p14:tracePt t="39343" x="3090863" y="3625850"/>
          <p14:tracePt t="39351" x="3090863" y="3613150"/>
          <p14:tracePt t="39359" x="3105150" y="3613150"/>
          <p14:tracePt t="39375" x="3117850" y="3613150"/>
          <p14:tracePt t="39400" x="3132138" y="3598863"/>
          <p14:tracePt t="39416" x="3146425" y="3598863"/>
          <p14:tracePt t="39441" x="3160713" y="3584575"/>
          <p14:tracePt t="39458" x="3175000" y="3584575"/>
          <p14:tracePt t="39474" x="3189288" y="3576638"/>
          <p14:tracePt t="39490" x="3203575" y="3562350"/>
          <p14:tracePt t="39507" x="3209925" y="3562350"/>
          <p14:tracePt t="39515" x="3209925" y="3549650"/>
          <p14:tracePt t="39540" x="3224213" y="3549650"/>
          <p14:tracePt t="39548" x="3224213" y="3535363"/>
          <p14:tracePt t="39630" x="3209925" y="3535363"/>
          <p14:tracePt t="39663" x="3209925" y="3521075"/>
          <p14:tracePt t="39729" x="3224213" y="3521075"/>
          <p14:tracePt t="39761" x="3238500" y="3521075"/>
          <p14:tracePt t="39803" x="3252788" y="3521075"/>
          <p14:tracePt t="39819" x="3252788" y="3535363"/>
          <p14:tracePt t="39835" x="3252788" y="3549650"/>
          <p14:tracePt t="39852" x="3252788" y="3562350"/>
          <p14:tracePt t="39868" x="3252788" y="3576638"/>
          <p14:tracePt t="39885" x="3252788" y="3584575"/>
          <p14:tracePt t="39909" x="3267075" y="3584575"/>
          <p14:tracePt t="39918" x="3267075" y="3598863"/>
          <p14:tracePt t="39959" x="3267075" y="3613150"/>
          <p14:tracePt t="40000" x="3267075" y="3625850"/>
          <p14:tracePt t="40058" x="3267075" y="3640138"/>
          <p14:tracePt t="40107" x="3267075" y="3654425"/>
          <p14:tracePt t="40115" x="3281363" y="3654425"/>
          <p14:tracePt t="40148" x="3252788" y="3668713"/>
          <p14:tracePt t="41824" x="3267075" y="3668713"/>
          <p14:tracePt t="41832" x="3281363" y="3668713"/>
          <p14:tracePt t="41841" x="3295650" y="3668713"/>
          <p14:tracePt t="41849" x="3322638" y="3668713"/>
          <p14:tracePt t="41857" x="3336925" y="3668713"/>
          <p14:tracePt t="41865" x="3365500" y="3654425"/>
          <p14:tracePt t="41873" x="3394075" y="3654425"/>
          <p14:tracePt t="41882" x="3408363" y="3654425"/>
          <p14:tracePt t="41890" x="3435350" y="3640138"/>
          <p14:tracePt t="41898" x="3449638" y="3640138"/>
          <p14:tracePt t="41906" x="3478213" y="3625850"/>
          <p14:tracePt t="41915" x="3492500" y="3625850"/>
          <p14:tracePt t="41923" x="3513138" y="3613150"/>
          <p14:tracePt t="41931" x="3527425" y="3613150"/>
          <p14:tracePt t="41939" x="3541713" y="3598863"/>
          <p14:tracePt t="41947" x="3556000" y="3598863"/>
          <p14:tracePt t="41956" x="3570288" y="3584575"/>
          <p14:tracePt t="41964" x="3584575" y="3584575"/>
          <p14:tracePt t="41972" x="3598863" y="3576638"/>
          <p14:tracePt t="41981" x="3625850" y="3576638"/>
          <p14:tracePt t="41989" x="3640138" y="3576638"/>
          <p14:tracePt t="41997" x="3654425" y="3562350"/>
          <p14:tracePt t="42006" x="3668713" y="3562350"/>
          <p14:tracePt t="42014" x="3683000" y="3562350"/>
          <p14:tracePt t="42021" x="3711575" y="3562350"/>
          <p14:tracePt t="42030" x="3725863" y="3549650"/>
          <p14:tracePt t="42046" x="3740150" y="3549650"/>
          <p14:tracePt t="42054" x="3752850" y="3549650"/>
          <p14:tracePt t="42063" x="3767138" y="3549650"/>
          <p14:tracePt t="42071" x="3781425" y="3549650"/>
          <p14:tracePt t="42087" x="3795713" y="3549650"/>
          <p14:tracePt t="42095" x="3810000" y="3549650"/>
          <p14:tracePt t="42104" x="3816350" y="3549650"/>
          <p14:tracePt t="42120" x="3844925" y="3549650"/>
          <p14:tracePt t="42128" x="3859213" y="3549650"/>
          <p14:tracePt t="42137" x="3873500" y="3549650"/>
          <p14:tracePt t="42145" x="3887788" y="3549650"/>
          <p14:tracePt t="42153" x="3916363" y="3549650"/>
          <p14:tracePt t="42161" x="3930650" y="3549650"/>
          <p14:tracePt t="42169" x="3957638" y="3549650"/>
          <p14:tracePt t="42178" x="3971925" y="3549650"/>
          <p14:tracePt t="42186" x="4000500" y="3535363"/>
          <p14:tracePt t="42194" x="4029075" y="3535363"/>
          <p14:tracePt t="42202" x="4043363" y="3535363"/>
          <p14:tracePt t="42210" x="4070350" y="3521075"/>
          <p14:tracePt t="42219" x="4084638" y="3521075"/>
          <p14:tracePt t="42227" x="4113213" y="3506788"/>
          <p14:tracePt t="42235" x="4121150" y="3506788"/>
          <p14:tracePt t="42243" x="4133850" y="3492500"/>
          <p14:tracePt t="42251" x="4148138" y="3492500"/>
          <p14:tracePt t="42260" x="4162425" y="3492500"/>
          <p14:tracePt t="42268" x="4176713" y="3478213"/>
          <p14:tracePt t="42276" x="4191000" y="3463925"/>
          <p14:tracePt t="42292" x="4205288" y="3449638"/>
          <p14:tracePt t="42301" x="4205288" y="3435350"/>
          <p14:tracePt t="42317" x="4219575" y="3422650"/>
          <p14:tracePt t="42325" x="4219575" y="3408363"/>
          <p14:tracePt t="42334" x="4219575" y="3394075"/>
          <p14:tracePt t="42342" x="4219575" y="3379788"/>
          <p14:tracePt t="42358" x="4219575" y="3365500"/>
          <p14:tracePt t="42375" x="4219575" y="3351213"/>
          <p14:tracePt t="42384" x="4205288" y="3351213"/>
          <p14:tracePt t="42391" x="4205288" y="3336925"/>
          <p14:tracePt t="42399" x="4191000" y="3336925"/>
          <p14:tracePt t="42407" x="4176713" y="3322638"/>
          <p14:tracePt t="42416" x="4162425" y="3322638"/>
          <p14:tracePt t="42424" x="4148138" y="3322638"/>
          <p14:tracePt t="42432" x="4133850" y="3308350"/>
          <p14:tracePt t="42440" x="4121150" y="3308350"/>
          <p14:tracePt t="42449" x="4098925" y="3295650"/>
          <p14:tracePt t="42457" x="4070350" y="3295650"/>
          <p14:tracePt t="42465" x="4029075" y="3281363"/>
          <p14:tracePt t="42473" x="4014788" y="3281363"/>
          <p14:tracePt t="42481" x="3971925" y="3273425"/>
          <p14:tracePt t="42490" x="3930650" y="3273425"/>
          <p14:tracePt t="42498" x="3873500" y="3273425"/>
          <p14:tracePt t="42506" x="3816350" y="3259138"/>
          <p14:tracePt t="42514" x="3767138" y="3259138"/>
          <p14:tracePt t="42523" x="3711575" y="3259138"/>
          <p14:tracePt t="42531" x="3654425" y="3259138"/>
          <p14:tracePt t="42539" x="3598863" y="3259138"/>
          <p14:tracePt t="42547" x="3541713" y="3259138"/>
          <p14:tracePt t="42556" x="3492500" y="3259138"/>
          <p14:tracePt t="42564" x="3435350" y="3259138"/>
          <p14:tracePt t="42572" x="3394075" y="3259138"/>
          <p14:tracePt t="42581" x="3336925" y="3259138"/>
          <p14:tracePt t="42589" x="3308350" y="3259138"/>
          <p14:tracePt t="42597" x="3267075" y="3259138"/>
          <p14:tracePt t="42605" x="3224213" y="3259138"/>
          <p14:tracePt t="42614" x="3203575" y="3259138"/>
          <p14:tracePt t="42621" x="3175000" y="3259138"/>
          <p14:tracePt t="42629" x="3146425" y="3273425"/>
          <p14:tracePt t="42638" x="3132138" y="3273425"/>
          <p14:tracePt t="42646" x="3105150" y="3281363"/>
          <p14:tracePt t="42654" x="3090863" y="3295650"/>
          <p14:tracePt t="42662" x="3076575" y="3295650"/>
          <p14:tracePt t="42671" x="3062288" y="3308350"/>
          <p14:tracePt t="42679" x="3062288" y="3322638"/>
          <p14:tracePt t="42687" x="3048000" y="3322638"/>
          <p14:tracePt t="42695" x="3048000" y="3336925"/>
          <p14:tracePt t="42712" x="3048000" y="3351213"/>
          <p14:tracePt t="42720" x="3048000" y="3365500"/>
          <p14:tracePt t="42736" x="3048000" y="3379788"/>
          <p14:tracePt t="42761" x="3048000" y="3394075"/>
          <p14:tracePt t="42769" x="3048000" y="3408363"/>
          <p14:tracePt t="42785" x="3048000" y="3422650"/>
          <p14:tracePt t="42794" x="3062288" y="3435350"/>
          <p14:tracePt t="42802" x="3062288" y="3463925"/>
          <p14:tracePt t="42810" x="3062288" y="3478213"/>
          <p14:tracePt t="42818" x="3062288" y="3506788"/>
          <p14:tracePt t="42827" x="3076575" y="3521075"/>
          <p14:tracePt t="42835" x="3076575" y="3549650"/>
          <p14:tracePt t="42843" x="3076575" y="3562350"/>
          <p14:tracePt t="42852" x="3090863" y="3584575"/>
          <p14:tracePt t="42860" x="3090863" y="3598863"/>
          <p14:tracePt t="42868" x="3090863" y="3613150"/>
          <p14:tracePt t="42877" x="3105150" y="3625850"/>
          <p14:tracePt t="42885" x="3105150" y="3640138"/>
          <p14:tracePt t="42893" x="3105150" y="3654425"/>
          <p14:tracePt t="42901" x="3117850" y="3654425"/>
          <p14:tracePt t="42909" x="3117850" y="3668713"/>
          <p14:tracePt t="42925" x="3132138" y="3683000"/>
          <p14:tracePt t="42942" x="3146425" y="3697288"/>
          <p14:tracePt t="42950" x="3146425" y="3711575"/>
          <p14:tracePt t="42966" x="3160713" y="3725863"/>
          <p14:tracePt t="42983" x="3175000" y="3740150"/>
          <p14:tracePt t="42999" x="3175000" y="3752850"/>
          <p14:tracePt t="43007" x="3189288" y="3752850"/>
          <p14:tracePt t="43024" x="3189288" y="3767138"/>
          <p14:tracePt t="43040" x="3203575" y="3767138"/>
          <p14:tracePt t="43057" x="3203575" y="3781425"/>
          <p14:tracePt t="43065" x="3209925" y="3781425"/>
          <p14:tracePt t="43089" x="3209925" y="3795713"/>
          <p14:tracePt t="43098" x="3224213" y="3795713"/>
          <p14:tracePt t="43122" x="3238500" y="3810000"/>
          <p14:tracePt t="43139" x="3252788" y="3810000"/>
          <p14:tracePt t="43155" x="3267075" y="3810000"/>
          <p14:tracePt t="43172" x="3281363" y="3810000"/>
          <p14:tracePt t="43180" x="3295650" y="3810000"/>
          <p14:tracePt t="43204" x="3308350" y="3810000"/>
          <p14:tracePt t="43213" x="3322638" y="3810000"/>
          <p14:tracePt t="43221" x="3336925" y="3810000"/>
          <p14:tracePt t="43237" x="3351213" y="3795713"/>
          <p14:tracePt t="43246" x="3365500" y="3795713"/>
          <p14:tracePt t="43254" x="3394075" y="3781425"/>
          <p14:tracePt t="43262" x="3408363" y="3781425"/>
          <p14:tracePt t="43270" x="3422650" y="3767138"/>
          <p14:tracePt t="43279" x="3435350" y="3767138"/>
          <p14:tracePt t="43287" x="3449638" y="3752850"/>
          <p14:tracePt t="43295" x="3463925" y="3752850"/>
          <p14:tracePt t="43303" x="3478213" y="3740150"/>
          <p14:tracePt t="43311" x="3492500" y="3740150"/>
          <p14:tracePt t="43320" x="3506788" y="3740150"/>
          <p14:tracePt t="43328" x="3513138" y="3725863"/>
          <p14:tracePt t="43336" x="3527425" y="3725863"/>
          <p14:tracePt t="43344" x="3541713" y="3711575"/>
          <p14:tracePt t="43353" x="3556000" y="3711575"/>
          <p14:tracePt t="43361" x="3570288" y="3697288"/>
          <p14:tracePt t="43369" x="3584575" y="3697288"/>
          <p14:tracePt t="43377" x="3598863" y="3697288"/>
          <p14:tracePt t="43385" x="3598863" y="3683000"/>
          <p14:tracePt t="43394" x="3613150" y="3683000"/>
          <p14:tracePt t="43410" x="3625850" y="3683000"/>
          <p14:tracePt t="43435" x="3640138" y="3683000"/>
          <p14:tracePt t="43443" x="3640138" y="3668713"/>
          <p14:tracePt t="43763" x="3654425" y="3668713"/>
          <p14:tracePt t="43772" x="3683000" y="3668713"/>
          <p14:tracePt t="43780" x="3697288" y="3668713"/>
          <p14:tracePt t="43788" x="3725863" y="3668713"/>
          <p14:tracePt t="43796" x="3752850" y="3683000"/>
          <p14:tracePt t="43804" x="3781425" y="3697288"/>
          <p14:tracePt t="43813" x="3810000" y="3697288"/>
          <p14:tracePt t="43821" x="3873500" y="3711575"/>
          <p14:tracePt t="43829" x="3887788" y="3711575"/>
          <p14:tracePt t="43837" x="3916363" y="3725863"/>
          <p14:tracePt t="43845" x="3957638" y="3725863"/>
          <p14:tracePt t="43854" x="3986213" y="3725863"/>
          <p14:tracePt t="43862" x="4029075" y="3725863"/>
          <p14:tracePt t="43870" x="4057650" y="3725863"/>
          <p14:tracePt t="43878" x="4084638" y="3740150"/>
          <p14:tracePt t="43886" x="4113213" y="3740150"/>
          <p14:tracePt t="43895" x="4133850" y="3740150"/>
          <p14:tracePt t="43903" x="4162425" y="3740150"/>
          <p14:tracePt t="43911" x="4191000" y="3740150"/>
          <p14:tracePt t="43919" x="4219575" y="3740150"/>
          <p14:tracePt t="43928" x="4233863" y="3740150"/>
          <p14:tracePt t="43936" x="4260850" y="3740150"/>
          <p14:tracePt t="43944" x="4289425" y="3740150"/>
          <p14:tracePt t="43952" x="4318000" y="3740150"/>
          <p14:tracePt t="43960" x="4346575" y="3740150"/>
          <p14:tracePt t="43969" x="4375150" y="3740150"/>
          <p14:tracePt t="43977" x="4402138" y="3740150"/>
          <p14:tracePt t="43985" x="4424363" y="3740150"/>
          <p14:tracePt t="43993" x="4465638" y="3740150"/>
          <p14:tracePt t="44002" x="4479925" y="3740150"/>
          <p14:tracePt t="44010" x="4522788" y="3740150"/>
          <p14:tracePt t="44018" x="4551363" y="3740150"/>
          <p14:tracePt t="44027" x="4565650" y="3740150"/>
          <p14:tracePt t="44035" x="4592638" y="3725863"/>
          <p14:tracePt t="44043" x="4621213" y="3725863"/>
          <p14:tracePt t="44051" x="4635500" y="3725863"/>
          <p14:tracePt t="44060" x="4649788" y="3725863"/>
          <p14:tracePt t="44068" x="4664075" y="3711575"/>
          <p14:tracePt t="44076" x="4692650" y="3711575"/>
          <p14:tracePt t="44084" x="4705350" y="3711575"/>
          <p14:tracePt t="44093" x="4719638" y="3711575"/>
          <p14:tracePt t="44100" x="4727575" y="3697288"/>
          <p14:tracePt t="44108" x="4741863" y="3697288"/>
          <p14:tracePt t="44117" x="4756150" y="3697288"/>
          <p14:tracePt t="44125" x="4768850" y="3697288"/>
          <p14:tracePt t="44133" x="4783138" y="3683000"/>
          <p14:tracePt t="44141" x="4797425" y="3683000"/>
          <p14:tracePt t="44149" x="4811713" y="3683000"/>
          <p14:tracePt t="44166" x="4826000" y="3683000"/>
          <p14:tracePt t="44174" x="4840288" y="3683000"/>
          <p14:tracePt t="44190" x="4854575" y="3683000"/>
          <p14:tracePt t="44199" x="4868863" y="3683000"/>
          <p14:tracePt t="44215" x="4883150" y="3668713"/>
          <p14:tracePt t="44223" x="4895850" y="3668713"/>
          <p14:tracePt t="44232" x="4910138" y="3668713"/>
          <p14:tracePt t="44240" x="4924425" y="3654425"/>
          <p14:tracePt t="44256" x="4938713" y="3654425"/>
          <p14:tracePt t="44264" x="4953000" y="3640138"/>
          <p14:tracePt t="44273" x="4967288" y="3640138"/>
          <p14:tracePt t="44281" x="4981575" y="3640138"/>
          <p14:tracePt t="44289" x="4995863" y="3640138"/>
          <p14:tracePt t="44297" x="4995863" y="3625850"/>
          <p14:tracePt t="44306" x="5010150" y="3625850"/>
          <p14:tracePt t="44314" x="5022850" y="3625850"/>
          <p14:tracePt t="44322" x="5030788" y="3625850"/>
          <p14:tracePt t="44338" x="5045075" y="3625850"/>
          <p14:tracePt t="44355" x="5059363" y="3625850"/>
          <p14:tracePt t="44388" x="5073650" y="3625850"/>
          <p14:tracePt t="44725" x="5086350" y="3625850"/>
          <p14:tracePt t="44741" x="5100638" y="3625850"/>
          <p14:tracePt t="44749" x="5114925" y="3625850"/>
          <p14:tracePt t="44758" x="5129213" y="3625850"/>
          <p14:tracePt t="44766" x="5143500" y="3625850"/>
          <p14:tracePt t="44774" x="5172075" y="3625850"/>
          <p14:tracePt t="44782" x="5186363" y="3625850"/>
          <p14:tracePt t="44799" x="5200650" y="3625850"/>
          <p14:tracePt t="44807" x="5213350" y="3625850"/>
          <p14:tracePt t="44815" x="5227638" y="3625850"/>
          <p14:tracePt t="44823" x="5241925" y="3625850"/>
          <p14:tracePt t="44840" x="5256213" y="3625850"/>
          <p14:tracePt t="44848" x="5270500" y="3625850"/>
          <p14:tracePt t="44856" x="5284788" y="3625850"/>
          <p14:tracePt t="44872" x="5299075" y="3625850"/>
          <p14:tracePt t="44881" x="5313363" y="3625850"/>
          <p14:tracePt t="44897" x="5327650" y="3625850"/>
          <p14:tracePt t="44906" x="5334000" y="3625850"/>
          <p14:tracePt t="44914" x="5348288" y="3625850"/>
          <p14:tracePt t="44923" x="5362575" y="3625850"/>
          <p14:tracePt t="44939" x="5376863" y="3625850"/>
          <p14:tracePt t="44947" x="5391150" y="3625850"/>
          <p14:tracePt t="44963" x="5403850" y="3625850"/>
          <p14:tracePt t="44972" x="5403850" y="3613150"/>
          <p14:tracePt t="44988" x="5418138" y="3613150"/>
          <p14:tracePt t="45325" x="5432425" y="3613150"/>
          <p14:tracePt t="45333" x="5446713" y="3613150"/>
          <p14:tracePt t="45341" x="5489575" y="3613150"/>
          <p14:tracePt t="45349" x="5503863" y="3613150"/>
          <p14:tracePt t="45357" x="5559425" y="3613150"/>
          <p14:tracePt t="45366" x="5573713" y="3613150"/>
          <p14:tracePt t="45374" x="5630863" y="3613150"/>
          <p14:tracePt t="45383" x="5651500" y="3613150"/>
          <p14:tracePt t="45390" x="5680075" y="3613150"/>
          <p14:tracePt t="45399" x="5708650" y="3613150"/>
          <p14:tracePt t="45407" x="5749925" y="3613150"/>
          <p14:tracePt t="45415" x="5778500" y="3613150"/>
          <p14:tracePt t="45423" x="5821363" y="3613150"/>
          <p14:tracePt t="45431" x="5848350" y="3613150"/>
          <p14:tracePt t="45440" x="5876925" y="3613150"/>
          <p14:tracePt t="45448" x="5905500" y="3613150"/>
          <p14:tracePt t="45456" x="5919788" y="3613150"/>
          <p14:tracePt t="45464" x="5934075" y="3613150"/>
          <p14:tracePt t="45472" x="5954713" y="3613150"/>
          <p14:tracePt t="45481" x="5969000" y="3613150"/>
          <p14:tracePt t="45489" x="5983288" y="3613150"/>
          <p14:tracePt t="45497" x="5997575" y="3613150"/>
          <p14:tracePt t="45506" x="6011863" y="3613150"/>
          <p14:tracePt t="45514" x="6026150" y="3613150"/>
          <p14:tracePt t="45522" x="6038850" y="3613150"/>
          <p14:tracePt t="45530" x="6053138" y="3613150"/>
          <p14:tracePt t="45539" x="6067425" y="3613150"/>
          <p14:tracePt t="45546" x="6081713" y="3613150"/>
          <p14:tracePt t="45555" x="6096000" y="3613150"/>
          <p14:tracePt t="45563" x="6110288" y="3613150"/>
          <p14:tracePt t="45571" x="6124575" y="3613150"/>
          <p14:tracePt t="45579" x="6138863" y="3613150"/>
          <p14:tracePt t="45587" x="6153150" y="3613150"/>
          <p14:tracePt t="45596" x="6165850" y="3613150"/>
          <p14:tracePt t="45612" x="6180138" y="3613150"/>
          <p14:tracePt t="45628" x="6194425" y="3613150"/>
          <p14:tracePt t="45645" x="6208713" y="3613150"/>
          <p14:tracePt t="45678" x="6223000" y="3613150"/>
          <p14:tracePt t="45768" x="6237288" y="3613150"/>
          <p14:tracePt t="45949" x="6251575" y="3613150"/>
          <p14:tracePt t="45990" x="6257925" y="3613150"/>
          <p14:tracePt t="46007" x="6272213" y="3613150"/>
          <p14:tracePt t="46023" x="6286500" y="3613150"/>
          <p14:tracePt t="46031" x="6300788" y="3613150"/>
          <p14:tracePt t="46048" x="6315075" y="3613150"/>
          <p14:tracePt t="46056" x="6329363" y="3613150"/>
          <p14:tracePt t="46072" x="6343650" y="3613150"/>
          <p14:tracePt t="46081" x="6356350" y="3613150"/>
          <p14:tracePt t="46097" x="6370638" y="3613150"/>
          <p14:tracePt t="46114" x="6384925" y="3613150"/>
          <p14:tracePt t="46138" x="6399213" y="3613150"/>
          <p14:tracePt t="46163" x="6413500" y="3613150"/>
          <p14:tracePt t="46195" x="6427788" y="3613150"/>
          <p14:tracePt t="46269" x="6442075" y="3613150"/>
          <p14:tracePt t="46327" x="6456363" y="3613150"/>
          <p14:tracePt t="46384" x="6470650" y="3613150"/>
          <p14:tracePt t="46491" x="6470650" y="3625850"/>
          <p14:tracePt t="48279" x="6483350" y="3625850"/>
          <p14:tracePt t="48287" x="6497638" y="3625850"/>
          <p14:tracePt t="48295" x="6511925" y="3613150"/>
          <p14:tracePt t="48303" x="6554788" y="3613150"/>
          <p14:tracePt t="48311" x="6561138" y="3613150"/>
          <p14:tracePt t="48320" x="6575425" y="3598863"/>
          <p14:tracePt t="48328" x="6604000" y="3598863"/>
          <p14:tracePt t="48336" x="6646863" y="3584575"/>
          <p14:tracePt t="48344" x="6673850" y="3584575"/>
          <p14:tracePt t="48352" x="6716713" y="3584575"/>
          <p14:tracePt t="48361" x="6745288" y="3584575"/>
          <p14:tracePt t="48369" x="6759575" y="3576638"/>
          <p14:tracePt t="48377" x="6800850" y="3576638"/>
          <p14:tracePt t="48385" x="6829425" y="3562350"/>
          <p14:tracePt t="48393" x="6858000" y="3562350"/>
          <p14:tracePt t="48402" x="6878638" y="3562350"/>
          <p14:tracePt t="48410" x="6907213" y="3549650"/>
          <p14:tracePt t="48418" x="6935788" y="3549650"/>
          <p14:tracePt t="48426" x="6950075" y="3549650"/>
          <p14:tracePt t="48434" x="6978650" y="3535363"/>
          <p14:tracePt t="48443" x="7005638" y="3535363"/>
          <p14:tracePt t="48451" x="7019925" y="3535363"/>
          <p14:tracePt t="48459" x="7034213" y="3535363"/>
          <p14:tracePt t="48467" x="7048500" y="3535363"/>
          <p14:tracePt t="48476" x="7062788" y="3535363"/>
          <p14:tracePt t="48492" x="7077075" y="3535363"/>
          <p14:tracePt t="48500" x="7091363" y="3535363"/>
          <p14:tracePt t="48508" x="7105650" y="3535363"/>
          <p14:tracePt t="48525" x="7118350" y="3535363"/>
          <p14:tracePt t="48533" x="7132638" y="3535363"/>
          <p14:tracePt t="48549" x="7146925" y="3521075"/>
          <p14:tracePt t="48558" x="7161213" y="3521075"/>
          <p14:tracePt t="48566" x="7169150" y="3521075"/>
          <p14:tracePt t="48582" x="7181850" y="3521075"/>
          <p14:tracePt t="48599" x="7196138" y="3521075"/>
          <p14:tracePt t="48615" x="7210425" y="3506788"/>
          <p14:tracePt t="48623" x="7224713" y="3506788"/>
          <p14:tracePt t="48640" x="7239000" y="3506788"/>
          <p14:tracePt t="48648" x="7253288" y="3506788"/>
          <p14:tracePt t="48656" x="7267575" y="3506788"/>
          <p14:tracePt t="48673" x="7281863" y="3506788"/>
          <p14:tracePt t="48681" x="7296150" y="3492500"/>
          <p14:tracePt t="48689" x="7308850" y="3492500"/>
          <p14:tracePt t="48698" x="7323138" y="3492500"/>
          <p14:tracePt t="48706" x="7337425" y="3492500"/>
          <p14:tracePt t="48714" x="7351713" y="3492500"/>
          <p14:tracePt t="48722" x="7380288" y="3478213"/>
          <p14:tracePt t="48731" x="7394575" y="3478213"/>
          <p14:tracePt t="48739" x="7423150" y="3478213"/>
          <p14:tracePt t="48747" x="7450138" y="3478213"/>
          <p14:tracePt t="48755" x="7464425" y="3478213"/>
          <p14:tracePt t="48764" x="7486650" y="3478213"/>
          <p14:tracePt t="48772" x="7542213" y="3463925"/>
          <p14:tracePt t="48780" x="7570788" y="3463925"/>
          <p14:tracePt t="48788" x="7599363" y="3463925"/>
          <p14:tracePt t="48796" x="7626350" y="3463925"/>
          <p14:tracePt t="48804" x="7654925" y="3463925"/>
          <p14:tracePt t="48812" x="7683500" y="3463925"/>
          <p14:tracePt t="48821" x="7726363" y="3449638"/>
          <p14:tracePt t="48829" x="7753350" y="3449638"/>
          <p14:tracePt t="48837" x="7775575" y="3449638"/>
          <p14:tracePt t="48845" x="7804150" y="3449638"/>
          <p14:tracePt t="48853" x="7831138" y="3449638"/>
          <p14:tracePt t="48862" x="7845425" y="3449638"/>
          <p14:tracePt t="48870" x="7874000" y="3449638"/>
          <p14:tracePt t="48878" x="7902575" y="3449638"/>
          <p14:tracePt t="48886" x="7916863" y="3449638"/>
          <p14:tracePt t="48895" x="7943850" y="3449638"/>
          <p14:tracePt t="48903" x="7972425" y="3449638"/>
          <p14:tracePt t="48911" x="7986713" y="3449638"/>
          <p14:tracePt t="48919" x="8001000" y="3449638"/>
          <p14:tracePt t="48928" x="8029575" y="3449638"/>
          <p14:tracePt t="48936" x="8058150" y="3449638"/>
          <p14:tracePt t="48944" x="8070850" y="3449638"/>
          <p14:tracePt t="48952" x="8078788" y="3449638"/>
          <p14:tracePt t="48960" x="8107363" y="3449638"/>
          <p14:tracePt t="48969" x="8121650" y="3449638"/>
          <p14:tracePt t="48977" x="8134350" y="3449638"/>
          <p14:tracePt t="48985" x="8148638" y="3449638"/>
          <p14:tracePt t="48993" x="8162925" y="3449638"/>
          <p14:tracePt t="49010" x="8177213" y="3449638"/>
          <p14:tracePt t="49018" x="8191500" y="3449638"/>
          <p14:tracePt t="49034" x="8205788" y="3449638"/>
          <p14:tracePt t="49051" x="8220075" y="3449638"/>
          <p14:tracePt t="49067" x="8234363" y="3449638"/>
          <p14:tracePt t="49075" x="8248650" y="3449638"/>
          <p14:tracePt t="49084" x="8261350" y="3463925"/>
          <p14:tracePt t="49092" x="8275638" y="3463925"/>
          <p14:tracePt t="49108" x="8289925" y="3478213"/>
          <p14:tracePt t="49116" x="8304213" y="3478213"/>
          <p14:tracePt t="49125" x="8318500" y="3478213"/>
          <p14:tracePt t="49133" x="8332788" y="3492500"/>
          <p14:tracePt t="49141" x="8347075" y="3492500"/>
          <p14:tracePt t="49149" x="8361363" y="3492500"/>
          <p14:tracePt t="49166" x="8375650" y="3492500"/>
          <p14:tracePt t="49174" x="8375650" y="3506788"/>
          <p14:tracePt t="49182" x="8382000" y="3506788"/>
          <p14:tracePt t="49215" x="8396288" y="3521075"/>
          <p14:tracePt t="49536" x="8410575" y="3521075"/>
          <p14:tracePt t="49544" x="8424863" y="3521075"/>
          <p14:tracePt t="49552" x="8439150" y="3521075"/>
          <p14:tracePt t="49560" x="8480425" y="3521075"/>
          <p14:tracePt t="49568" x="8509000" y="3521075"/>
          <p14:tracePt t="49577" x="8537575" y="3521075"/>
          <p14:tracePt t="49585" x="8566150" y="3521075"/>
          <p14:tracePt t="49593" x="8593138" y="3521075"/>
          <p14:tracePt t="49601" x="8621713" y="3521075"/>
          <p14:tracePt t="49609" x="8650288" y="3521075"/>
          <p14:tracePt t="49618" x="8678863" y="3521075"/>
          <p14:tracePt t="49626" x="8699500" y="3521075"/>
          <p14:tracePt t="49634" x="8713788" y="3521075"/>
          <p14:tracePt t="49642" x="8742363" y="3521075"/>
          <p14:tracePt t="49651" x="8769350" y="3521075"/>
          <p14:tracePt t="49659" x="8797925" y="3521075"/>
          <p14:tracePt t="49667" x="8812213" y="3535363"/>
          <p14:tracePt t="49675" x="8840788" y="3535363"/>
          <p14:tracePt t="49683" x="8869363" y="3535363"/>
          <p14:tracePt t="49691" x="8883650" y="3535363"/>
          <p14:tracePt t="49700" x="8896350" y="3535363"/>
          <p14:tracePt t="49708" x="8924925" y="3535363"/>
          <p14:tracePt t="49716" x="8953500" y="3535363"/>
          <p14:tracePt t="49724" x="8967788" y="3535363"/>
          <p14:tracePt t="49733" x="8988425" y="3535363"/>
          <p14:tracePt t="49741" x="9002713" y="3535363"/>
          <p14:tracePt t="49749" x="9017000" y="3535363"/>
          <p14:tracePt t="49757" x="9045575" y="3535363"/>
          <p14:tracePt t="49765" x="9059863" y="3535363"/>
          <p14:tracePt t="49774" x="9086850" y="3535363"/>
          <p14:tracePt t="49790" x="9101138" y="3535363"/>
          <p14:tracePt t="49798" x="9115425" y="3535363"/>
          <p14:tracePt t="49807" x="9129713" y="3535363"/>
          <p14:tracePt t="49823" x="9144000" y="3535363"/>
          <p14:tracePt t="49839" x="9158288" y="3535363"/>
          <p14:tracePt t="49856" x="9172575" y="3535363"/>
          <p14:tracePt t="49872" x="9186863" y="3535363"/>
          <p14:tracePt t="49889" x="9201150" y="3535363"/>
          <p14:tracePt t="49897" x="9213850" y="3535363"/>
          <p14:tracePt t="49913" x="9228138" y="3535363"/>
          <p14:tracePt t="49922" x="9242425" y="3535363"/>
          <p14:tracePt t="49938" x="9256713" y="3535363"/>
          <p14:tracePt t="49946" x="9271000" y="3535363"/>
          <p14:tracePt t="49954" x="9285288" y="3535363"/>
          <p14:tracePt t="49963" x="9299575" y="3535363"/>
          <p14:tracePt t="49979" x="9305925" y="3535363"/>
          <p14:tracePt t="49987" x="9320213" y="3535363"/>
          <p14:tracePt t="49995" x="9334500" y="3535363"/>
          <p14:tracePt t="50012" x="9348788" y="3535363"/>
          <p14:tracePt t="50028" x="9363075" y="3535363"/>
          <p14:tracePt t="50045" x="9377363" y="3535363"/>
          <p14:tracePt t="50069" x="9377363" y="3549650"/>
          <p14:tracePt t="50078" x="9391650" y="3549650"/>
          <p14:tracePt t="53393" x="9418638" y="3549650"/>
          <p14:tracePt t="53402" x="9447213" y="3549650"/>
          <p14:tracePt t="53410" x="9461500" y="3549650"/>
          <p14:tracePt t="53420" x="9475788" y="3549650"/>
          <p14:tracePt t="53428" x="9518650" y="3549650"/>
          <p14:tracePt t="53435" x="9545638" y="3549650"/>
          <p14:tracePt t="53444" x="9559925" y="3549650"/>
          <p14:tracePt t="53452" x="9588500" y="3549650"/>
          <p14:tracePt t="53460" x="9609138" y="3549650"/>
          <p14:tracePt t="53468" x="9623425" y="3535363"/>
          <p14:tracePt t="53477" x="9652000" y="3535363"/>
          <p14:tracePt t="53484" x="9666288" y="3535363"/>
          <p14:tracePt t="53492" x="9680575" y="3535363"/>
          <p14:tracePt t="53500" x="9680575" y="3521075"/>
          <p14:tracePt t="53509" x="9694863" y="3521075"/>
          <p14:tracePt t="53525" x="9709150" y="3521075"/>
          <p14:tracePt t="53558" x="9721850" y="3521075"/>
          <p14:tracePt t="53590" x="9721850" y="3535363"/>
          <p14:tracePt t="53607" x="9736138" y="3535363"/>
          <p14:tracePt t="53623" x="9736138" y="3549650"/>
          <p14:tracePt t="53656" x="9750425" y="3549650"/>
          <p14:tracePt t="53664" x="9750425" y="3562350"/>
          <p14:tracePt t="53804" x="9750425" y="3549650"/>
          <p14:tracePt t="53829" x="9764713" y="3549650"/>
          <p14:tracePt t="53837" x="9764713" y="3535363"/>
          <p14:tracePt t="53862" x="9779000" y="3535363"/>
          <p14:tracePt t="53886" x="9793288" y="3535363"/>
          <p14:tracePt t="53911" x="9807575" y="3535363"/>
          <p14:tracePt t="53919" x="9821863" y="3535363"/>
          <p14:tracePt t="53936" x="9836150" y="3535363"/>
          <p14:tracePt t="53952" x="9848850" y="3535363"/>
          <p14:tracePt t="53969" x="9863138" y="3535363"/>
          <p14:tracePt t="53985" x="9877425" y="3535363"/>
          <p14:tracePt t="54002" x="9891713" y="3535363"/>
          <p14:tracePt t="54035" x="9906000" y="3535363"/>
          <p14:tracePt t="54068" x="9912350" y="3535363"/>
          <p14:tracePt t="54084" x="9926638" y="3535363"/>
          <p14:tracePt t="54125" x="9940925" y="3535363"/>
          <p14:tracePt t="54190" x="9940925" y="3549650"/>
          <p14:tracePt t="54610" x="9926638" y="3549650"/>
          <p14:tracePt t="54618" x="9912350" y="3549650"/>
          <p14:tracePt t="54626" x="9906000" y="3549650"/>
          <p14:tracePt t="54642" x="9891713" y="3549650"/>
          <p14:tracePt t="54652" x="9877425" y="3549650"/>
          <p14:tracePt t="54659" x="9848850" y="3562350"/>
          <p14:tracePt t="54668" x="9836150" y="3562350"/>
          <p14:tracePt t="54675" x="9807575" y="3562350"/>
          <p14:tracePt t="54684" x="9793288" y="3576638"/>
          <p14:tracePt t="54692" x="9750425" y="3576638"/>
          <p14:tracePt t="54700" x="9709150" y="3584575"/>
          <p14:tracePt t="54708" x="9694863" y="3584575"/>
          <p14:tracePt t="54717" x="9652000" y="3598863"/>
          <p14:tracePt t="54725" x="9609138" y="3598863"/>
          <p14:tracePt t="54733" x="9588500" y="3613150"/>
          <p14:tracePt t="54741" x="9559925" y="3613150"/>
          <p14:tracePt t="54749" x="9531350" y="3625850"/>
          <p14:tracePt t="54757" x="9504363" y="3625850"/>
          <p14:tracePt t="54766" x="9461500" y="3625850"/>
          <p14:tracePt t="54774" x="9418638" y="3640138"/>
          <p14:tracePt t="54782" x="9377363" y="3640138"/>
          <p14:tracePt t="54790" x="9348788" y="3654425"/>
          <p14:tracePt t="54798" x="9305925" y="3654425"/>
          <p14:tracePt t="54807" x="9256713" y="3668713"/>
          <p14:tracePt t="54815" x="9213850" y="3683000"/>
          <p14:tracePt t="54823" x="9158288" y="3683000"/>
          <p14:tracePt t="54831" x="9115425" y="3697288"/>
          <p14:tracePt t="54840" x="9045575" y="3711575"/>
          <p14:tracePt t="54848" x="9002713" y="3725863"/>
          <p14:tracePt t="54856" x="8939213" y="3725863"/>
          <p14:tracePt t="54864" x="8896350" y="3725863"/>
          <p14:tracePt t="54872" x="8869363" y="3740150"/>
          <p14:tracePt t="54881" x="8826500" y="3740150"/>
          <p14:tracePt t="54889" x="8783638" y="3740150"/>
          <p14:tracePt t="54897" x="8769350" y="3740150"/>
          <p14:tracePt t="54905" x="8742363" y="3740150"/>
          <p14:tracePt t="54914" x="8713788" y="3740150"/>
          <p14:tracePt t="54922" x="8699500" y="3740150"/>
          <p14:tracePt t="54930" x="8685213" y="3740150"/>
          <p14:tracePt t="54971" x="8685213" y="3725863"/>
          <p14:tracePt t="57263" x="8650288" y="3725863"/>
          <p14:tracePt t="57271" x="8621713" y="3725863"/>
          <p14:tracePt t="57279" x="8593138" y="3725863"/>
          <p14:tracePt t="57288" x="8551863" y="3725863"/>
          <p14:tracePt t="57296" x="8494713" y="3725863"/>
          <p14:tracePt t="57304" x="8439150" y="3740150"/>
          <p14:tracePt t="57312" x="8396288" y="3740150"/>
          <p14:tracePt t="57321" x="8289925" y="3752850"/>
          <p14:tracePt t="57329" x="8162925" y="3767138"/>
          <p14:tracePt t="57337" x="8029575" y="3781425"/>
          <p14:tracePt t="57345" x="7859713" y="3781425"/>
          <p14:tracePt t="57353" x="7669213" y="3810000"/>
          <p14:tracePt t="57362" x="7464425" y="3810000"/>
          <p14:tracePt t="57370" x="7239000" y="3824288"/>
          <p14:tracePt t="57378" x="7019925" y="3838575"/>
          <p14:tracePt t="57386" x="6759575" y="3838575"/>
          <p14:tracePt t="57394" x="6526213" y="3838575"/>
          <p14:tracePt t="57403" x="6272213" y="3838575"/>
          <p14:tracePt t="57411" x="6011863" y="3838575"/>
          <p14:tracePt t="57419" x="5573713" y="3838575"/>
          <p14:tracePt t="57427" x="5418138" y="3838575"/>
          <p14:tracePt t="57435" x="4981575" y="3838575"/>
          <p14:tracePt t="57444" x="4826000" y="3838575"/>
          <p14:tracePt t="57452" x="4551363" y="3838575"/>
          <p14:tracePt t="57460" x="4248150" y="3838575"/>
          <p14:tracePt t="57468" x="3971925" y="3838575"/>
          <p14:tracePt t="57477" x="3740150" y="3838575"/>
          <p14:tracePt t="57485" x="3478213" y="3838575"/>
          <p14:tracePt t="57494" x="3267075" y="3838575"/>
          <p14:tracePt t="57502" x="3062288" y="3838575"/>
          <p14:tracePt t="57510" x="2978150" y="3838575"/>
          <p14:tracePt t="57519" x="2814638" y="3838575"/>
          <p14:tracePt t="57527" x="2687638" y="3838575"/>
          <p14:tracePt t="57535" x="2568575" y="3838575"/>
          <p14:tracePt t="57543" x="2470150" y="3838575"/>
          <p14:tracePt t="57552" x="2441575" y="3838575"/>
          <p14:tracePt t="57560" x="2370138" y="3838575"/>
          <p14:tracePt t="57568" x="2328863" y="3838575"/>
          <p14:tracePt t="57575" x="2300288" y="3838575"/>
          <p14:tracePt t="57584" x="2286000" y="3838575"/>
          <p14:tracePt t="57592" x="2279650" y="3838575"/>
          <p14:tracePt t="57600" x="2265363" y="3838575"/>
          <p14:tracePt t="57888" x="2251075" y="3838575"/>
          <p14:tracePt t="57896" x="2222500" y="3838575"/>
          <p14:tracePt t="57904" x="2193925" y="3838575"/>
          <p14:tracePt t="57912" x="2165350" y="3838575"/>
          <p14:tracePt t="57920" x="2138363" y="3838575"/>
          <p14:tracePt t="57929" x="2095500" y="3838575"/>
          <p14:tracePt t="57937" x="2038350" y="3838575"/>
          <p14:tracePt t="57945" x="1997075" y="3838575"/>
          <p14:tracePt t="57953" x="1982788" y="3838575"/>
          <p14:tracePt t="57961" x="1919288" y="3838575"/>
          <p14:tracePt t="57970" x="1905000" y="3838575"/>
          <p14:tracePt t="57978" x="1876425" y="3838575"/>
          <p14:tracePt t="57986" x="1847850" y="3838575"/>
          <p14:tracePt t="57994" x="1820863" y="3838575"/>
          <p14:tracePt t="58003" x="1806575" y="3838575"/>
          <p14:tracePt t="58011" x="1778000" y="3838575"/>
          <p14:tracePt t="58027" x="1763713" y="3824288"/>
          <p14:tracePt t="58035" x="1749425" y="3824288"/>
          <p14:tracePt t="58110" x="1749425" y="3838575"/>
          <p14:tracePt t="58118" x="1763713" y="3838575"/>
          <p14:tracePt t="58127" x="1778000" y="3838575"/>
          <p14:tracePt t="58135" x="1792288" y="3838575"/>
          <p14:tracePt t="58143" x="1820863" y="3838575"/>
          <p14:tracePt t="58150" x="1835150" y="3838575"/>
          <p14:tracePt t="58159" x="1862138" y="3838575"/>
          <p14:tracePt t="58167" x="1890713" y="3838575"/>
          <p14:tracePt t="58175" x="1919288" y="3824288"/>
          <p14:tracePt t="58183" x="1962150" y="3810000"/>
          <p14:tracePt t="58192" x="1974850" y="3810000"/>
          <p14:tracePt t="58200" x="2025650" y="3781425"/>
          <p14:tracePt t="58208" x="2038350" y="3781425"/>
          <p14:tracePt t="58216" x="2066925" y="3767138"/>
          <p14:tracePt t="58224" x="2109788" y="3752850"/>
          <p14:tracePt t="58233" x="2138363" y="3740150"/>
          <p14:tracePt t="58241" x="2165350" y="3740150"/>
          <p14:tracePt t="58249" x="2193925" y="3725863"/>
          <p14:tracePt t="58257" x="2222500" y="3711575"/>
          <p14:tracePt t="58265" x="2251075" y="3697288"/>
          <p14:tracePt t="58274" x="2265363" y="3683000"/>
          <p14:tracePt t="58282" x="2279650" y="3668713"/>
          <p14:tracePt t="58290" x="2286000" y="3654425"/>
          <p14:tracePt t="58298" x="2286000" y="3640138"/>
          <p14:tracePt t="58306" x="2300288" y="3625850"/>
          <p14:tracePt t="58323" x="2300288" y="3613150"/>
          <p14:tracePt t="58331" x="2300288" y="3598863"/>
          <p14:tracePt t="58339" x="2300288" y="3584575"/>
          <p14:tracePt t="58356" x="2286000" y="3584575"/>
          <p14:tracePt t="58364" x="2279650" y="3576638"/>
          <p14:tracePt t="58372" x="2251075" y="3576638"/>
          <p14:tracePt t="58380" x="2236788" y="3576638"/>
          <p14:tracePt t="58389" x="2208213" y="3576638"/>
          <p14:tracePt t="58397" x="2193925" y="3576638"/>
          <p14:tracePt t="58405" x="2152650" y="3576638"/>
          <p14:tracePt t="58413" x="2138363" y="3576638"/>
          <p14:tracePt t="58421" x="2081213" y="3584575"/>
          <p14:tracePt t="58430" x="2066925" y="3584575"/>
          <p14:tracePt t="58438" x="2038350" y="3598863"/>
          <p14:tracePt t="58446" x="2025650" y="3613150"/>
          <p14:tracePt t="58455" x="1997075" y="3625850"/>
          <p14:tracePt t="58463" x="1982788" y="3640138"/>
          <p14:tracePt t="58471" x="1974850" y="3654425"/>
          <p14:tracePt t="58479" x="1974850" y="3683000"/>
          <p14:tracePt t="58487" x="1974850" y="3697288"/>
          <p14:tracePt t="58496" x="1974850" y="3711575"/>
          <p14:tracePt t="58504" x="1974850" y="3725863"/>
          <p14:tracePt t="58512" x="1974850" y="3740150"/>
          <p14:tracePt t="58520" x="1974850" y="3752850"/>
          <p14:tracePt t="58528" x="1974850" y="3767138"/>
          <p14:tracePt t="58537" x="1982788" y="3767138"/>
          <p14:tracePt t="58545" x="1982788" y="3781425"/>
          <p14:tracePt t="58553" x="1997075" y="3781425"/>
          <p14:tracePt t="58561" x="2025650" y="3781425"/>
          <p14:tracePt t="58569" x="2038350" y="3781425"/>
          <p14:tracePt t="58578" x="2066925" y="3781425"/>
          <p14:tracePt t="58586" x="2081213" y="3781425"/>
          <p14:tracePt t="58594" x="2109788" y="3781425"/>
          <p14:tracePt t="58602" x="2124075" y="3781425"/>
          <p14:tracePt t="58610" x="2138363" y="3781425"/>
          <p14:tracePt t="58619" x="2152650" y="3781425"/>
          <p14:tracePt t="58627" x="2165350" y="3781425"/>
          <p14:tracePt t="58643" x="2179638" y="3781425"/>
          <p14:tracePt t="58660" x="2193925" y="3781425"/>
          <p14:tracePt t="58939" x="2208213" y="3781425"/>
          <p14:tracePt t="58947" x="2236788" y="3781425"/>
          <p14:tracePt t="58956" x="2279650" y="3781425"/>
          <p14:tracePt t="58964" x="2343150" y="3781425"/>
          <p14:tracePt t="58972" x="2413000" y="3781425"/>
          <p14:tracePt t="58980" x="2511425" y="3781425"/>
          <p14:tracePt t="58989" x="2589213" y="3781425"/>
          <p14:tracePt t="58997" x="2673350" y="3781425"/>
          <p14:tracePt t="59005" x="2744788" y="3781425"/>
          <p14:tracePt t="59013" x="2828925" y="3781425"/>
          <p14:tracePt t="59021" x="2906713" y="3781425"/>
          <p14:tracePt t="59030" x="2990850" y="3781425"/>
          <p14:tracePt t="59038" x="3062288" y="3767138"/>
          <p14:tracePt t="59046" x="3146425" y="3767138"/>
          <p14:tracePt t="59054" x="3224213" y="3767138"/>
          <p14:tracePt t="59063" x="3295650" y="3740150"/>
          <p14:tracePt t="59071" x="3379788" y="3740150"/>
          <p14:tracePt t="59079" x="3463925" y="3725863"/>
          <p14:tracePt t="59087" x="3541713" y="3711575"/>
          <p14:tracePt t="59095" x="3613150" y="3711575"/>
          <p14:tracePt t="59104" x="3668713" y="3697288"/>
          <p14:tracePt t="59112" x="3740150" y="3683000"/>
          <p14:tracePt t="59120" x="3752850" y="3683000"/>
          <p14:tracePt t="59128" x="3810000" y="3683000"/>
          <p14:tracePt t="59137" x="3844925" y="3668713"/>
          <p14:tracePt t="59145" x="3873500" y="3654425"/>
          <p14:tracePt t="59153" x="3902075" y="3654425"/>
          <p14:tracePt t="59161" x="3930650" y="3640138"/>
          <p14:tracePt t="59170" x="3943350" y="3625850"/>
          <p14:tracePt t="59178" x="3957638" y="3613150"/>
          <p14:tracePt t="59186" x="3971925" y="3613150"/>
          <p14:tracePt t="59194" x="3986213" y="3598863"/>
          <p14:tracePt t="59211" x="3986213" y="3584575"/>
          <p14:tracePt t="59227" x="4000500" y="3576638"/>
          <p14:tracePt t="59243" x="4000500" y="3562350"/>
          <p14:tracePt t="59260" x="3986213" y="3562350"/>
          <p14:tracePt t="59276" x="3971925" y="3549650"/>
          <p14:tracePt t="59285" x="3957638" y="3549650"/>
          <p14:tracePt t="59293" x="3943350" y="3549650"/>
          <p14:tracePt t="59302" x="3930650" y="3549650"/>
          <p14:tracePt t="59317" x="3916363" y="3549650"/>
          <p14:tracePt t="59325" x="3902075" y="3535363"/>
          <p14:tracePt t="59334" x="3887788" y="3535363"/>
          <p14:tracePt t="59342" x="3873500" y="3535363"/>
          <p14:tracePt t="59350" x="3859213" y="3535363"/>
          <p14:tracePt t="59358" x="3844925" y="3535363"/>
          <p14:tracePt t="59366" x="3830638" y="3535363"/>
          <p14:tracePt t="59375" x="3816350" y="3535363"/>
          <p14:tracePt t="59385" x="3810000" y="3535363"/>
          <p14:tracePt t="59391" x="3795713" y="3535363"/>
          <p14:tracePt t="59399" x="3781425" y="3549650"/>
          <p14:tracePt t="59408" x="3767138" y="3562350"/>
          <p14:tracePt t="59416" x="3752850" y="3576638"/>
          <p14:tracePt t="59424" x="3740150" y="3584575"/>
          <p14:tracePt t="59432" x="3725863" y="3598863"/>
          <p14:tracePt t="59440" x="3725863" y="3613150"/>
          <p14:tracePt t="59449" x="3725863" y="3625850"/>
          <p14:tracePt t="59457" x="3711575" y="3640138"/>
          <p14:tracePt t="59465" x="3711575" y="3654425"/>
          <p14:tracePt t="59481" x="3711575" y="3668713"/>
          <p14:tracePt t="59490" x="3711575" y="3683000"/>
          <p14:tracePt t="59506" x="3711575" y="3697288"/>
          <p14:tracePt t="59514" x="3725863" y="3697288"/>
          <p14:tracePt t="59523" x="3740150" y="3711575"/>
          <p14:tracePt t="59539" x="3752850" y="3711575"/>
          <p14:tracePt t="59555" x="3767138" y="3711575"/>
          <p14:tracePt t="59572" x="3781425" y="3711575"/>
          <p14:tracePt t="59580" x="3795713" y="3711575"/>
          <p14:tracePt t="59605" x="3810000" y="3711575"/>
          <p14:tracePt t="59629" x="3810000" y="3697288"/>
          <p14:tracePt t="59896" x="3816350" y="3697288"/>
          <p14:tracePt t="59905" x="3830638" y="3697288"/>
          <p14:tracePt t="59913" x="3844925" y="3697288"/>
          <p14:tracePt t="59921" x="3887788" y="3697288"/>
          <p14:tracePt t="59929" x="3902075" y="3697288"/>
          <p14:tracePt t="59937" x="3943350" y="3697288"/>
          <p14:tracePt t="59946" x="3957638" y="3697288"/>
          <p14:tracePt t="59954" x="4000500" y="3711575"/>
          <p14:tracePt t="59962" x="4029075" y="3711575"/>
          <p14:tracePt t="59970" x="4043363" y="3711575"/>
          <p14:tracePt t="59979" x="4070350" y="3711575"/>
          <p14:tracePt t="59987" x="4084638" y="3711575"/>
          <p14:tracePt t="59995" x="4098925" y="3711575"/>
          <p14:tracePt t="60003" x="4113213" y="3711575"/>
          <p14:tracePt t="60011" x="4121150" y="3711575"/>
          <p14:tracePt t="60020" x="4133850" y="3711575"/>
          <p14:tracePt t="60028" x="4148138" y="3711575"/>
          <p14:tracePt t="60044" x="4162425" y="3697288"/>
          <p14:tracePt t="60053" x="4176713" y="3683000"/>
          <p14:tracePt t="60061" x="4176713" y="3668713"/>
          <p14:tracePt t="60069" x="4176713" y="3654425"/>
          <p14:tracePt t="60077" x="4191000" y="3640138"/>
          <p14:tracePt t="60094" x="4191000" y="3613150"/>
          <p14:tracePt t="60110" x="4191000" y="3598863"/>
          <p14:tracePt t="60118" x="4176713" y="3584575"/>
          <p14:tracePt t="60126" x="4162425" y="3584575"/>
          <p14:tracePt t="60135" x="4148138" y="3576638"/>
          <p14:tracePt t="60143" x="4133850" y="3576638"/>
          <p14:tracePt t="60159" x="4121150" y="3576638"/>
          <p14:tracePt t="60168" x="4098925" y="3576638"/>
          <p14:tracePt t="60176" x="4084638" y="3576638"/>
          <p14:tracePt t="60185" x="4070350" y="3576638"/>
          <p14:tracePt t="60192" x="4057650" y="3576638"/>
          <p14:tracePt t="60200" x="4043363" y="3584575"/>
          <p14:tracePt t="60209" x="4029075" y="3598863"/>
          <p14:tracePt t="60217" x="4029075" y="3613150"/>
          <p14:tracePt t="60225" x="4029075" y="3625850"/>
          <p14:tracePt t="60233" x="4029075" y="3654425"/>
          <p14:tracePt t="60242" x="4029075" y="3668713"/>
          <p14:tracePt t="60250" x="4029075" y="3683000"/>
          <p14:tracePt t="60258" x="4029075" y="3697288"/>
          <p14:tracePt t="60274" x="4029075" y="3711575"/>
          <p14:tracePt t="60282" x="4029075" y="3725863"/>
          <p14:tracePt t="60291" x="4043363" y="3740150"/>
          <p14:tracePt t="60307" x="4043363" y="3752850"/>
          <p14:tracePt t="60316" x="4057650" y="3752850"/>
          <p14:tracePt t="60324" x="4070350" y="3767138"/>
          <p14:tracePt t="60332" x="4084638" y="3767138"/>
          <p14:tracePt t="60348" x="4098925" y="3767138"/>
          <p14:tracePt t="60365" x="4113213" y="3767138"/>
          <p14:tracePt t="60373" x="4121150" y="3767138"/>
          <p14:tracePt t="60389" x="4133850" y="3767138"/>
          <p14:tracePt t="60406" x="4148138" y="3752850"/>
          <p14:tracePt t="60422" x="4162425" y="3752850"/>
          <p14:tracePt t="60447" x="4162425" y="3740150"/>
          <p14:tracePt t="60529" x="4162425" y="3752850"/>
          <p14:tracePt t="60562" x="4162425" y="3767138"/>
          <p14:tracePt t="60603" x="4162425" y="3781425"/>
          <p14:tracePt t="60636" x="4162425" y="3795713"/>
          <p14:tracePt t="60669" x="4162425" y="3810000"/>
          <p14:tracePt t="60800" x="4148138" y="3795713"/>
          <p14:tracePt t="60809" x="4133850" y="3795713"/>
          <p14:tracePt t="60817" x="4121150" y="3795713"/>
          <p14:tracePt t="60833" x="4113213" y="3781425"/>
          <p14:tracePt t="60841" x="4084638" y="3781425"/>
          <p14:tracePt t="60850" x="4070350" y="3781425"/>
          <p14:tracePt t="60858" x="4043363" y="3781425"/>
          <p14:tracePt t="60866" x="4029075" y="3781425"/>
          <p14:tracePt t="60874" x="4014788" y="3781425"/>
          <p14:tracePt t="60882" x="4000500" y="3781425"/>
          <p14:tracePt t="60891" x="3986213" y="3781425"/>
          <p14:tracePt t="60899" x="3971925" y="3795713"/>
          <p14:tracePt t="60907" x="3971925" y="3810000"/>
          <p14:tracePt t="60915" x="3971925" y="3824288"/>
          <p14:tracePt t="60924" x="3957638" y="3824288"/>
          <p14:tracePt t="60932" x="3957638" y="3838575"/>
          <p14:tracePt t="60940" x="3957638" y="3852863"/>
          <p14:tracePt t="60948" x="3957638" y="3867150"/>
          <p14:tracePt t="60965" x="3957638" y="3879850"/>
          <p14:tracePt t="60973" x="3971925" y="3894138"/>
          <p14:tracePt t="60981" x="3971925" y="3902075"/>
          <p14:tracePt t="60997" x="3986213" y="3902075"/>
          <p14:tracePt t="61006" x="3986213" y="3916363"/>
          <p14:tracePt t="61014" x="4000500" y="3916363"/>
          <p14:tracePt t="61030" x="4014788" y="3916363"/>
          <p14:tracePt t="61055" x="4029075" y="3916363"/>
          <p14:tracePt t="61071" x="4029075" y="3902075"/>
          <p14:tracePt t="61080" x="4043363" y="3902075"/>
          <p14:tracePt t="61088" x="4043363" y="3894138"/>
          <p14:tracePt t="61112" x="4043363" y="3879850"/>
          <p14:tracePt t="61227" x="4043363" y="3894138"/>
          <p14:tracePt t="61268" x="4043363" y="3902075"/>
          <p14:tracePt t="61318" x="4043363" y="3916363"/>
          <p14:tracePt t="61359" x="4043363" y="3930650"/>
          <p14:tracePt t="61433" x="4043363" y="3943350"/>
          <p14:tracePt t="61556" x="4057650" y="3930650"/>
          <p14:tracePt t="61581" x="4070350" y="3930650"/>
          <p14:tracePt t="61589" x="4084638" y="3930650"/>
          <p14:tracePt t="61597" x="4098925" y="3930650"/>
          <p14:tracePt t="61606" x="4113213" y="3930650"/>
          <p14:tracePt t="61614" x="4121150" y="3930650"/>
          <p14:tracePt t="61622" x="4133850" y="3930650"/>
          <p14:tracePt t="61630" x="4162425" y="3930650"/>
          <p14:tracePt t="61638" x="4176713" y="3930650"/>
          <p14:tracePt t="61647" x="4191000" y="3930650"/>
          <p14:tracePt t="61655" x="4219575" y="3930650"/>
          <p14:tracePt t="61663" x="4233863" y="3930650"/>
          <p14:tracePt t="61671" x="4248150" y="3943350"/>
          <p14:tracePt t="61679" x="4260850" y="3943350"/>
          <p14:tracePt t="61688" x="4275138" y="3943350"/>
          <p14:tracePt t="61696" x="4289425" y="3943350"/>
          <p14:tracePt t="61712" x="4303713" y="3943350"/>
          <p14:tracePt t="61729" x="4318000" y="3957638"/>
          <p14:tracePt t="61761" x="4332288" y="3957638"/>
          <p14:tracePt t="61811" x="4332288" y="3971925"/>
          <p14:tracePt t="61959" x="4332288" y="3986213"/>
          <p14:tracePt t="62312" x="4346575" y="3986213"/>
          <p14:tracePt t="62320" x="4360863" y="3986213"/>
          <p14:tracePt t="62329" x="4387850" y="3986213"/>
          <p14:tracePt t="62337" x="4402138" y="3986213"/>
          <p14:tracePt t="62345" x="4416425" y="3986213"/>
          <p14:tracePt t="62353" x="4424363" y="3986213"/>
          <p14:tracePt t="62370" x="4438650" y="3986213"/>
          <p14:tracePt t="62378" x="4451350" y="3986213"/>
          <p14:tracePt t="62402" x="4465638" y="3986213"/>
          <p14:tracePt t="62419" x="4479925" y="3986213"/>
          <p14:tracePt t="62452" x="4494213" y="3986213"/>
          <p14:tracePt t="62509" x="4508500" y="3986213"/>
          <p14:tracePt t="62550" x="4522788" y="3986213"/>
          <p14:tracePt t="62567" x="4537075" y="3986213"/>
          <p14:tracePt t="62575" x="4551363" y="3986213"/>
          <p14:tracePt t="62583" x="4565650" y="3986213"/>
          <p14:tracePt t="62591" x="4592638" y="3986213"/>
          <p14:tracePt t="62600" x="4606925" y="3986213"/>
          <p14:tracePt t="62608" x="4621213" y="3986213"/>
          <p14:tracePt t="62616" x="4635500" y="3986213"/>
          <p14:tracePt t="62624" x="4649788" y="3986213"/>
          <p14:tracePt t="62633" x="4664075" y="3986213"/>
          <p14:tracePt t="62641" x="4678363" y="3986213"/>
          <p14:tracePt t="62649" x="4692650" y="3986213"/>
          <p14:tracePt t="62657" x="4705350" y="3986213"/>
          <p14:tracePt t="62665" x="4719638" y="3986213"/>
          <p14:tracePt t="62674" x="4727575" y="3986213"/>
          <p14:tracePt t="62690" x="4741863" y="3986213"/>
          <p14:tracePt t="62715" x="4756150" y="3986213"/>
          <p14:tracePt t="62739" x="4768850" y="3986213"/>
          <p14:tracePt t="63331" x="4797425" y="3986213"/>
          <p14:tracePt t="63339" x="4811713" y="3986213"/>
          <p14:tracePt t="63348" x="4826000" y="3986213"/>
          <p14:tracePt t="63356" x="4854575" y="3986213"/>
          <p14:tracePt t="63364" x="4883150" y="3986213"/>
          <p14:tracePt t="63372" x="4910138" y="3986213"/>
          <p14:tracePt t="63380" x="4938713" y="3986213"/>
          <p14:tracePt t="63389" x="4981575" y="3986213"/>
          <p14:tracePt t="63397" x="5010150" y="3986213"/>
          <p14:tracePt t="63405" x="5045075" y="3986213"/>
          <p14:tracePt t="63413" x="5086350" y="3986213"/>
          <p14:tracePt t="63421" x="5114925" y="3986213"/>
          <p14:tracePt t="63430" x="5143500" y="3986213"/>
          <p14:tracePt t="63438" x="5172075" y="3986213"/>
          <p14:tracePt t="63446" x="5200650" y="3986213"/>
          <p14:tracePt t="63454" x="5227638" y="4000500"/>
          <p14:tracePt t="63463" x="5256213" y="4000500"/>
          <p14:tracePt t="63471" x="5299075" y="4000500"/>
          <p14:tracePt t="63479" x="5313363" y="4000500"/>
          <p14:tracePt t="63487" x="5348288" y="4000500"/>
          <p14:tracePt t="63495" x="5391150" y="4000500"/>
          <p14:tracePt t="63504" x="5432425" y="4000500"/>
          <p14:tracePt t="63512" x="5475288" y="4000500"/>
          <p14:tracePt t="63520" x="5518150" y="4000500"/>
          <p14:tracePt t="63528" x="5545138" y="4000500"/>
          <p14:tracePt t="63536" x="5616575" y="4000500"/>
          <p14:tracePt t="63545" x="5665788" y="4000500"/>
          <p14:tracePt t="63553" x="5708650" y="4000500"/>
          <p14:tracePt t="63561" x="5764213" y="4000500"/>
          <p14:tracePt t="63569" x="5821363" y="4000500"/>
          <p14:tracePt t="63578" x="5876925" y="4000500"/>
          <p14:tracePt t="63586" x="5934075" y="4000500"/>
          <p14:tracePt t="63594" x="5997575" y="4000500"/>
          <p14:tracePt t="63602" x="6053138" y="4000500"/>
          <p14:tracePt t="63610" x="6110288" y="4000500"/>
          <p14:tracePt t="63619" x="6138863" y="4000500"/>
          <p14:tracePt t="63627" x="6194425" y="4000500"/>
          <p14:tracePt t="63635" x="6237288" y="4000500"/>
          <p14:tracePt t="63643" x="6272213" y="4000500"/>
          <p14:tracePt t="63652" x="6300788" y="4000500"/>
          <p14:tracePt t="63660" x="6329363" y="4000500"/>
          <p14:tracePt t="63668" x="6343650" y="4000500"/>
          <p14:tracePt t="63677" x="6356350" y="4000500"/>
          <p14:tracePt t="63685" x="6370638" y="4000500"/>
          <p14:tracePt t="63701" x="6384925" y="4014788"/>
          <p14:tracePt t="64083" x="6399213" y="4014788"/>
          <p14:tracePt t="64091" x="6413500" y="4014788"/>
          <p14:tracePt t="64099" x="6427788" y="4014788"/>
          <p14:tracePt t="64107" x="6442075" y="4014788"/>
          <p14:tracePt t="64116" x="6456363" y="4014788"/>
          <p14:tracePt t="64124" x="6470650" y="4029075"/>
          <p14:tracePt t="64132" x="6483350" y="4029075"/>
          <p14:tracePt t="64140" x="6497638" y="4029075"/>
          <p14:tracePt t="64149" x="6511925" y="4043363"/>
          <p14:tracePt t="64157" x="6540500" y="4043363"/>
          <p14:tracePt t="64165" x="6554788" y="4043363"/>
          <p14:tracePt t="64173" x="6561138" y="4043363"/>
          <p14:tracePt t="64181" x="6589713" y="4043363"/>
          <p14:tracePt t="64190" x="6604000" y="4043363"/>
          <p14:tracePt t="64198" x="6632575" y="4043363"/>
          <p14:tracePt t="64206" x="6646863" y="4043363"/>
          <p14:tracePt t="64214" x="6661150" y="4043363"/>
          <p14:tracePt t="64222" x="6688138" y="4043363"/>
          <p14:tracePt t="64231" x="6702425" y="4043363"/>
          <p14:tracePt t="64239" x="6716713" y="4043363"/>
          <p14:tracePt t="64247" x="6745288" y="4043363"/>
          <p14:tracePt t="64255" x="6759575" y="4043363"/>
          <p14:tracePt t="64264" x="6773863" y="4043363"/>
          <p14:tracePt t="64272" x="6788150" y="4043363"/>
          <p14:tracePt t="64280" x="6800850" y="4043363"/>
          <p14:tracePt t="64296" x="6815138" y="4043363"/>
          <p14:tracePt t="64313" x="6829425" y="4043363"/>
          <p14:tracePt t="64337" x="6843713" y="4043363"/>
          <p14:tracePt t="64592" x="6858000" y="4043363"/>
          <p14:tracePt t="64601" x="6878638" y="4043363"/>
          <p14:tracePt t="64609" x="6921500" y="4043363"/>
          <p14:tracePt t="64617" x="6978650" y="4029075"/>
          <p14:tracePt t="64625" x="7034213" y="4029075"/>
          <p14:tracePt t="64633" x="7091363" y="4029075"/>
          <p14:tracePt t="64642" x="7146925" y="4014788"/>
          <p14:tracePt t="64650" x="7196138" y="4014788"/>
          <p14:tracePt t="64658" x="7253288" y="4014788"/>
          <p14:tracePt t="64666" x="7296150" y="4014788"/>
          <p14:tracePt t="64674" x="7351713" y="4014788"/>
          <p14:tracePt t="64683" x="7380288" y="4014788"/>
          <p14:tracePt t="64691" x="7450138" y="4000500"/>
          <p14:tracePt t="64699" x="7486650" y="3986213"/>
          <p14:tracePt t="64707" x="7527925" y="3971925"/>
          <p14:tracePt t="64716" x="7542213" y="3971925"/>
          <p14:tracePt t="64724" x="7585075" y="3957638"/>
          <p14:tracePt t="64732" x="7626350" y="3957638"/>
          <p14:tracePt t="64740" x="7640638" y="3943350"/>
          <p14:tracePt t="64749" x="7669213" y="3943350"/>
          <p14:tracePt t="64757" x="7697788" y="3930650"/>
          <p14:tracePt t="64765" x="7712075" y="3930650"/>
          <p14:tracePt t="64773" x="7726363" y="3930650"/>
          <p14:tracePt t="64781" x="7740650" y="3916363"/>
          <p14:tracePt t="64790" x="7753350" y="3916363"/>
          <p14:tracePt t="64806" x="7767638" y="3916363"/>
          <p14:tracePt t="64822" x="7775575" y="3916363"/>
          <p14:tracePt t="64921" x="7775575" y="3930650"/>
          <p14:tracePt t="65184" x="7816850" y="3930650"/>
          <p14:tracePt t="65192" x="7845425" y="3930650"/>
          <p14:tracePt t="65200" x="7888288" y="3930650"/>
          <p14:tracePt t="65209" x="7931150" y="3943350"/>
          <p14:tracePt t="65217" x="7958138" y="3943350"/>
          <p14:tracePt t="65225" x="8001000" y="3957638"/>
          <p14:tracePt t="65233" x="8015288" y="3957638"/>
          <p14:tracePt t="65241" x="8078788" y="3971925"/>
          <p14:tracePt t="65250" x="8093075" y="3971925"/>
          <p14:tracePt t="65258" x="8121650" y="3986213"/>
          <p14:tracePt t="65266" x="8162925" y="3986213"/>
          <p14:tracePt t="65274" x="8191500" y="3986213"/>
          <p14:tracePt t="65282" x="8220075" y="3986213"/>
          <p14:tracePt t="65291" x="8248650" y="3986213"/>
          <p14:tracePt t="65299" x="8275638" y="3986213"/>
          <p14:tracePt t="65307" x="8304213" y="3986213"/>
          <p14:tracePt t="65315" x="8332788" y="3986213"/>
          <p14:tracePt t="65324" x="8361363" y="3986213"/>
          <p14:tracePt t="65332" x="8382000" y="3986213"/>
          <p14:tracePt t="65340" x="8396288" y="3986213"/>
          <p14:tracePt t="65348" x="8424863" y="3986213"/>
          <p14:tracePt t="65356" x="8439150" y="3986213"/>
          <p14:tracePt t="65365" x="8451850" y="3986213"/>
          <p14:tracePt t="65373" x="8466138" y="3986213"/>
          <p14:tracePt t="65381" x="8480425" y="3986213"/>
          <p14:tracePt t="65389" x="8494713" y="3986213"/>
          <p14:tracePt t="65406" x="8509000" y="3986213"/>
          <p14:tracePt t="65841" x="8523288" y="3986213"/>
          <p14:tracePt t="65849" x="8551863" y="3986213"/>
          <p14:tracePt t="65858" x="8578850" y="3986213"/>
          <p14:tracePt t="65866" x="8607425" y="3986213"/>
          <p14:tracePt t="65874" x="8636000" y="4000500"/>
          <p14:tracePt t="65882" x="8678863" y="4000500"/>
          <p14:tracePt t="65891" x="8713788" y="4014788"/>
          <p14:tracePt t="65899" x="8756650" y="4014788"/>
          <p14:tracePt t="65907" x="8783638" y="4014788"/>
          <p14:tracePt t="65915" x="8812213" y="4014788"/>
          <p14:tracePt t="65923" x="8855075" y="4014788"/>
          <p14:tracePt t="65932" x="8883650" y="4014788"/>
          <p14:tracePt t="65940" x="8910638" y="4014788"/>
          <p14:tracePt t="65948" x="8939213" y="4014788"/>
          <p14:tracePt t="65956" x="8953500" y="4014788"/>
          <p14:tracePt t="65964" x="8967788" y="4014788"/>
          <p14:tracePt t="65973" x="8982075" y="4014788"/>
          <p14:tracePt t="65981" x="8988425" y="4014788"/>
          <p14:tracePt t="65989" x="9002713" y="4014788"/>
          <p14:tracePt t="66006" x="9017000" y="4014788"/>
          <p14:tracePt t="66022" x="9031288" y="4014788"/>
          <p14:tracePt t="66038" x="9045575" y="4014788"/>
          <p14:tracePt t="66063" x="9059863" y="4014788"/>
          <p14:tracePt t="66071" x="9074150" y="4014788"/>
          <p14:tracePt t="66096" x="9086850" y="4014788"/>
          <p14:tracePt t="66104" x="9101138" y="4014788"/>
          <p14:tracePt t="66129" x="9115425" y="4029075"/>
          <p14:tracePt t="66137" x="9129713" y="4029075"/>
          <p14:tracePt t="66154" x="9144000" y="4029075"/>
          <p14:tracePt t="66162" x="9144000" y="4043363"/>
          <p14:tracePt t="66170" x="9158288" y="4043363"/>
          <p14:tracePt t="66186" x="9172575" y="4043363"/>
          <p14:tracePt t="66195" x="9172575" y="4057650"/>
          <p14:tracePt t="66219" x="9186863" y="4057650"/>
          <p14:tracePt t="66236" x="9186863" y="4070350"/>
          <p14:tracePt t="66277" x="9186863" y="4084638"/>
          <p14:tracePt t="66622" x="9158288" y="4084638"/>
          <p14:tracePt t="66630" x="9115425" y="4084638"/>
          <p14:tracePt t="66638" x="9031288" y="4098925"/>
          <p14:tracePt t="66647" x="8939213" y="4113213"/>
          <p14:tracePt t="66655" x="8826500" y="4127500"/>
          <p14:tracePt t="66663" x="8685213" y="4156075"/>
          <p14:tracePt t="66671" x="8523288" y="4184650"/>
          <p14:tracePt t="66679" x="8347075" y="4197350"/>
          <p14:tracePt t="66688" x="8148638" y="4219575"/>
          <p14:tracePt t="66696" x="7931150" y="4233863"/>
          <p14:tracePt t="66704" x="7697788" y="4260850"/>
          <p14:tracePt t="66712" x="7464425" y="4275138"/>
          <p14:tracePt t="66720" x="7034213" y="4289425"/>
          <p14:tracePt t="66729" x="6907213" y="4289425"/>
          <p14:tracePt t="66737" x="6646863" y="4289425"/>
          <p14:tracePt t="66745" x="6180138" y="4289425"/>
          <p14:tracePt t="66753" x="5876925" y="4275138"/>
          <p14:tracePt t="66762" x="5588000" y="4233863"/>
          <p14:tracePt t="66770" x="5256213" y="4197350"/>
          <p14:tracePt t="66778" x="4924425" y="4156075"/>
          <p14:tracePt t="66786" x="4768850" y="4141788"/>
          <p14:tracePt t="66794" x="4465638" y="4098925"/>
          <p14:tracePt t="66803" x="4219575" y="4084638"/>
          <p14:tracePt t="66811" x="4121150" y="4084638"/>
          <p14:tracePt t="66819" x="3943350" y="4070350"/>
          <p14:tracePt t="66827" x="3810000" y="4057650"/>
          <p14:tracePt t="66835" x="3752850" y="4057650"/>
          <p14:tracePt t="66844" x="3668713" y="4057650"/>
          <p14:tracePt t="66852" x="3613150" y="4057650"/>
          <p14:tracePt t="66860" x="3584575" y="4043363"/>
          <p14:tracePt t="66868" x="3556000" y="4043363"/>
          <p14:tracePt t="66885" x="3541713" y="4029075"/>
          <p14:tracePt t="66893" x="3541713" y="4000500"/>
          <p14:tracePt t="67107" x="3506788" y="4000500"/>
          <p14:tracePt t="67115" x="3463925" y="4000500"/>
          <p14:tracePt t="67123" x="3408363" y="4029075"/>
          <p14:tracePt t="67131" x="3336925" y="4043363"/>
          <p14:tracePt t="67139" x="3238500" y="4070350"/>
          <p14:tracePt t="67148" x="3117850" y="4113213"/>
          <p14:tracePt t="67156" x="3048000" y="4127500"/>
          <p14:tracePt t="67164" x="2935288" y="4156075"/>
          <p14:tracePt t="67172" x="2843213" y="4170363"/>
          <p14:tracePt t="67181" x="2730500" y="4184650"/>
          <p14:tracePt t="67189" x="2701925" y="4197350"/>
          <p14:tracePt t="67197" x="2617788" y="4205288"/>
          <p14:tracePt t="67206" x="2582863" y="4205288"/>
          <p14:tracePt t="67214" x="2540000" y="4219575"/>
          <p14:tracePt t="67222" x="2511425" y="4219575"/>
          <p14:tracePt t="67231" x="2497138" y="4219575"/>
          <p14:tracePt t="67239" x="2482850" y="4219575"/>
          <p14:tracePt t="67271" x="2482850" y="4205288"/>
          <p14:tracePt t="67296" x="2497138" y="4205288"/>
          <p14:tracePt t="67304" x="2511425" y="4205288"/>
          <p14:tracePt t="67320" x="2525713" y="4205288"/>
          <p14:tracePt t="67328" x="2540000" y="4205288"/>
          <p14:tracePt t="67337" x="2554288" y="4205288"/>
          <p14:tracePt t="67353" x="2568575" y="4205288"/>
          <p14:tracePt t="67361" x="2582863" y="4205288"/>
          <p14:tracePt t="67369" x="2582863" y="4219575"/>
          <p14:tracePt t="67386" x="2589213" y="4219575"/>
          <p14:tracePt t="67419" x="2603500" y="4219575"/>
          <p14:tracePt t="67443" x="2603500" y="4233863"/>
          <p14:tracePt t="67509" x="2603500" y="4248150"/>
          <p14:tracePt t="67525" x="2617788" y="4248150"/>
          <p14:tracePt t="67550" x="2617788" y="4260850"/>
          <p14:tracePt t="67575" x="2632075" y="4260850"/>
          <p14:tracePt t="67583" x="2632075" y="4275138"/>
          <p14:tracePt t="67616" x="2632075" y="4289425"/>
          <p14:tracePt t="67649" x="2632075" y="4303713"/>
          <p14:tracePt t="67682" x="2632075" y="4318000"/>
          <p14:tracePt t="67731" x="2632075" y="4332288"/>
          <p14:tracePt t="67772" x="2632075" y="4346575"/>
          <p14:tracePt t="67805" x="2632075" y="4360863"/>
          <p14:tracePt t="67821" x="2632075" y="4375150"/>
          <p14:tracePt t="67838" x="2632075" y="4387850"/>
          <p14:tracePt t="67854" x="2617788" y="4387850"/>
          <p14:tracePt t="67863" x="2617788" y="4402138"/>
          <p14:tracePt t="67879" x="2617788" y="4416425"/>
          <p14:tracePt t="67895" x="2603500" y="4416425"/>
          <p14:tracePt t="67904" x="2603500" y="4430713"/>
          <p14:tracePt t="67920" x="2603500" y="4445000"/>
          <p14:tracePt t="67928" x="2589213" y="4445000"/>
          <p14:tracePt t="67937" x="2589213" y="4459288"/>
          <p14:tracePt t="67961" x="2582863" y="4459288"/>
          <p14:tracePt t="67969" x="2582863" y="4473575"/>
          <p14:tracePt t="68126" x="2582863" y="4459288"/>
          <p14:tracePt t="68158" x="2582863" y="4445000"/>
          <p14:tracePt t="68191" x="2582863" y="4430713"/>
          <p14:tracePt t="68224" x="2589213" y="4416425"/>
          <p14:tracePt t="68257" x="2603500" y="4416425"/>
          <p14:tracePt t="69214" x="2617788" y="4416425"/>
          <p14:tracePt t="69223" x="2632075" y="4416425"/>
          <p14:tracePt t="69231" x="2646363" y="4416425"/>
          <p14:tracePt t="69239" x="2660650" y="4416425"/>
          <p14:tracePt t="69247" x="2687638" y="4416425"/>
          <p14:tracePt t="69256" x="2716213" y="4402138"/>
          <p14:tracePt t="69264" x="2730500" y="4402138"/>
          <p14:tracePt t="69272" x="2744788" y="4402138"/>
          <p14:tracePt t="69281" x="2773363" y="4387850"/>
          <p14:tracePt t="69289" x="2800350" y="4387850"/>
          <p14:tracePt t="69305" x="2828925" y="4375150"/>
          <p14:tracePt t="69313" x="2843213" y="4375150"/>
          <p14:tracePt t="69321" x="2857500" y="4375150"/>
          <p14:tracePt t="69329" x="2871788" y="4375150"/>
          <p14:tracePt t="69346" x="2886075" y="4375150"/>
          <p14:tracePt t="69354" x="2892425" y="4360863"/>
          <p14:tracePt t="69370" x="2906713" y="4360863"/>
          <p14:tracePt t="69387" x="2921000" y="4360863"/>
          <p14:tracePt t="69395" x="2935288" y="4346575"/>
          <p14:tracePt t="69403" x="2949575" y="4346575"/>
          <p14:tracePt t="69411" x="2963863" y="4346575"/>
          <p14:tracePt t="69420" x="2978150" y="4346575"/>
          <p14:tracePt t="69428" x="2990850" y="4332288"/>
          <p14:tracePt t="69436" x="3005138" y="4332288"/>
          <p14:tracePt t="69444" x="3019425" y="4332288"/>
          <p14:tracePt t="69453" x="3033713" y="4318000"/>
          <p14:tracePt t="69461" x="3062288" y="4318000"/>
          <p14:tracePt t="69469" x="3076575" y="4318000"/>
          <p14:tracePt t="69477" x="3090863" y="4303713"/>
          <p14:tracePt t="69485" x="3105150" y="4303713"/>
          <p14:tracePt t="69494" x="3117850" y="4303713"/>
          <p14:tracePt t="69502" x="3132138" y="4303713"/>
          <p14:tracePt t="69510" x="3146425" y="4303713"/>
          <p14:tracePt t="69518" x="3160713" y="4289425"/>
          <p14:tracePt t="69526" x="3175000" y="4289425"/>
          <p14:tracePt t="69543" x="3189288" y="4289425"/>
          <p14:tracePt t="69559" x="3203575" y="4289425"/>
          <p14:tracePt t="69576" x="3209925" y="4289425"/>
          <p14:tracePt t="69592" x="3224213" y="4289425"/>
          <p14:tracePt t="69617" x="3238500" y="4289425"/>
          <p14:tracePt t="69641" x="3252788" y="4289425"/>
          <p14:tracePt t="69674" x="3267075" y="4289425"/>
          <p14:tracePt t="69699" x="3267075" y="4303713"/>
          <p14:tracePt t="69724" x="3281363" y="4303713"/>
          <p14:tracePt t="71030" x="3267075" y="4303713"/>
          <p14:tracePt t="71040" x="3224213" y="4303713"/>
          <p14:tracePt t="71047" x="3203575" y="4303713"/>
          <p14:tracePt t="71056" x="3160713" y="4303713"/>
          <p14:tracePt t="71064" x="3105150" y="4303713"/>
          <p14:tracePt t="71072" x="3062288" y="4303713"/>
          <p14:tracePt t="71079" x="2990850" y="4303713"/>
          <p14:tracePt t="71088" x="2935288" y="4303713"/>
          <p14:tracePt t="71096" x="2886075" y="4303713"/>
          <p14:tracePt t="71104" x="2828925" y="4303713"/>
          <p14:tracePt t="71112" x="2773363" y="4303713"/>
          <p14:tracePt t="71121" x="2716213" y="4303713"/>
          <p14:tracePt t="71129" x="2660650" y="4303713"/>
          <p14:tracePt t="71137" x="2617788" y="4289425"/>
          <p14:tracePt t="71145" x="2554288" y="4289425"/>
          <p14:tracePt t="71153" x="2511425" y="4289425"/>
          <p14:tracePt t="71162" x="2455863" y="4275138"/>
          <p14:tracePt t="71170" x="2398713" y="4275138"/>
          <p14:tracePt t="71178" x="2343150" y="4260850"/>
          <p14:tracePt t="71186" x="2300288" y="4260850"/>
          <p14:tracePt t="71194" x="2265363" y="4248150"/>
          <p14:tracePt t="71203" x="2193925" y="4248150"/>
          <p14:tracePt t="71211" x="2152650" y="4248150"/>
          <p14:tracePt t="71219" x="2109788" y="4248150"/>
          <p14:tracePt t="71227" x="2052638" y="4248150"/>
          <p14:tracePt t="71236" x="1997075" y="4248150"/>
          <p14:tracePt t="71244" x="1962150" y="4248150"/>
          <p14:tracePt t="71252" x="1905000" y="4248150"/>
          <p14:tracePt t="71260" x="1847850" y="4248150"/>
          <p14:tracePt t="71268" x="1778000" y="4248150"/>
          <p14:tracePt t="71277" x="1735138" y="4275138"/>
          <p14:tracePt t="71285" x="1679575" y="4289425"/>
          <p14:tracePt t="71293" x="1630363" y="4303713"/>
          <p14:tracePt t="71301" x="1573213" y="4332288"/>
          <p14:tracePt t="71310" x="1558925" y="4332288"/>
          <p14:tracePt t="71318" x="1517650" y="4360863"/>
          <p14:tracePt t="71326" x="1489075" y="4375150"/>
          <p14:tracePt t="71334" x="1460500" y="4387850"/>
          <p14:tracePt t="71342" x="1431925" y="4402138"/>
          <p14:tracePt t="71351" x="1403350" y="4416425"/>
          <p14:tracePt t="71359" x="1390650" y="4430713"/>
          <p14:tracePt t="71367" x="1390650" y="4445000"/>
          <p14:tracePt t="71375" x="1376363" y="4473575"/>
          <p14:tracePt t="71384" x="1368425" y="4473575"/>
          <p14:tracePt t="71392" x="1368425" y="4487863"/>
          <p14:tracePt t="71400" x="1368425" y="4502150"/>
          <p14:tracePt t="71408" x="1368425" y="4514850"/>
          <p14:tracePt t="71416" x="1368425" y="4522788"/>
          <p14:tracePt t="71425" x="1368425" y="4537075"/>
          <p14:tracePt t="71433" x="1354138" y="4551363"/>
          <p14:tracePt t="71441" x="1354138" y="4565650"/>
          <p14:tracePt t="71449" x="1354138" y="4578350"/>
          <p14:tracePt t="71457" x="1354138" y="4592638"/>
          <p14:tracePt t="71466" x="1354138" y="4606925"/>
          <p14:tracePt t="71474" x="1354138" y="4621213"/>
          <p14:tracePt t="71482" x="1354138" y="4649788"/>
          <p14:tracePt t="71490" x="1354138" y="4664075"/>
          <p14:tracePt t="71499" x="1354138" y="4678363"/>
          <p14:tracePt t="71507" x="1354138" y="4705350"/>
          <p14:tracePt t="71515" x="1354138" y="4719638"/>
          <p14:tracePt t="71523" x="1354138" y="4748213"/>
          <p14:tracePt t="71531" x="1354138" y="4762500"/>
          <p14:tracePt t="71540" x="1354138" y="4776788"/>
          <p14:tracePt t="71548" x="1368425" y="4791075"/>
          <p14:tracePt t="71556" x="1368425" y="4805363"/>
          <p14:tracePt t="71564" x="1376363" y="4805363"/>
          <p14:tracePt t="71573" x="1390650" y="4819650"/>
          <p14:tracePt t="71581" x="1403350" y="4819650"/>
          <p14:tracePt t="71597" x="1417638" y="4819650"/>
          <p14:tracePt t="71606" x="1431925" y="4819650"/>
          <p14:tracePt t="71614" x="1446213" y="4819650"/>
          <p14:tracePt t="71630" x="1460500" y="4819650"/>
          <p14:tracePt t="71646" x="1474788" y="4819650"/>
          <p14:tracePt t="71663" x="1489075" y="4819650"/>
          <p14:tracePt t="71688" x="1503363" y="4819650"/>
          <p14:tracePt t="71704" x="1517650" y="4819650"/>
          <p14:tracePt t="71720" x="1530350" y="4819650"/>
          <p14:tracePt t="71737" x="1544638" y="4819650"/>
          <p14:tracePt t="71753" x="1558925" y="4819650"/>
          <p14:tracePt t="71761" x="1573213" y="4832350"/>
          <p14:tracePt t="71778" x="1587500" y="4832350"/>
          <p14:tracePt t="71794" x="1601788" y="4832350"/>
          <p14:tracePt t="71811" x="1616075" y="4832350"/>
          <p14:tracePt t="71835" x="1630363" y="4832350"/>
          <p14:tracePt t="71852" x="1644650" y="4832350"/>
          <p14:tracePt t="71868" x="1657350" y="4832350"/>
          <p14:tracePt t="71885" x="1671638" y="4832350"/>
          <p14:tracePt t="71918" x="1679575" y="4832350"/>
          <p14:tracePt t="71934" x="1693863" y="4832350"/>
          <p14:tracePt t="71951" x="1708150" y="4832350"/>
          <p14:tracePt t="71967" x="1720850" y="4832350"/>
          <p14:tracePt t="71983" x="1735138" y="4832350"/>
          <p14:tracePt t="72000" x="1749425" y="4832350"/>
          <p14:tracePt t="72016" x="1763713" y="4832350"/>
          <p14:tracePt t="72033" x="1778000" y="4832350"/>
          <p14:tracePt t="72049" x="1792288" y="4832350"/>
          <p14:tracePt t="72057" x="1806575" y="4832350"/>
          <p14:tracePt t="72066" x="1820863" y="4832350"/>
          <p14:tracePt t="72082" x="1835150" y="4832350"/>
          <p14:tracePt t="72090" x="1847850" y="4832350"/>
          <p14:tracePt t="72098" x="1862138" y="4832350"/>
          <p14:tracePt t="72115" x="1876425" y="4832350"/>
          <p14:tracePt t="72131" x="1890713" y="4832350"/>
          <p14:tracePt t="72139" x="1905000" y="4832350"/>
          <p14:tracePt t="72156" x="1919288" y="4832350"/>
          <p14:tracePt t="72164" x="1933575" y="4832350"/>
          <p14:tracePt t="72180" x="1947863" y="4832350"/>
          <p14:tracePt t="72205" x="1962150" y="4832350"/>
          <p14:tracePt t="72222" x="1974850" y="4832350"/>
          <p14:tracePt t="72246" x="1982788" y="4832350"/>
          <p14:tracePt t="72497" x="1997075" y="4832350"/>
          <p14:tracePt t="72506" x="2025650" y="4832350"/>
          <p14:tracePt t="72513" x="2066925" y="4832350"/>
          <p14:tracePt t="72523" x="2109788" y="4819650"/>
          <p14:tracePt t="72530" x="2165350" y="4819650"/>
          <p14:tracePt t="72539" x="2222500" y="4819650"/>
          <p14:tracePt t="72546" x="2265363" y="4805363"/>
          <p14:tracePt t="72554" x="2314575" y="4805363"/>
          <p14:tracePt t="72563" x="2370138" y="4805363"/>
          <p14:tracePt t="72571" x="2398713" y="4805363"/>
          <p14:tracePt t="72579" x="2441575" y="4805363"/>
          <p14:tracePt t="72587" x="2511425" y="4805363"/>
          <p14:tracePt t="72595" x="2540000" y="4805363"/>
          <p14:tracePt t="72604" x="2582863" y="4805363"/>
          <p14:tracePt t="72612" x="2603500" y="4805363"/>
          <p14:tracePt t="72620" x="2632075" y="4805363"/>
          <p14:tracePt t="72628" x="2673350" y="4805363"/>
          <p14:tracePt t="72637" x="2687638" y="4805363"/>
          <p14:tracePt t="72645" x="2716213" y="4805363"/>
          <p14:tracePt t="72653" x="2744788" y="4791075"/>
          <p14:tracePt t="72661" x="2773363" y="4791075"/>
          <p14:tracePt t="72669" x="2787650" y="4776788"/>
          <p14:tracePt t="72678" x="2814638" y="4776788"/>
          <p14:tracePt t="72686" x="2828925" y="4776788"/>
          <p14:tracePt t="72694" x="2843213" y="4776788"/>
          <p14:tracePt t="72702" x="2871788" y="4762500"/>
          <p14:tracePt t="72710" x="2892425" y="4762500"/>
          <p14:tracePt t="72719" x="2906713" y="4762500"/>
          <p14:tracePt t="72727" x="2921000" y="4762500"/>
          <p14:tracePt t="72735" x="2935288" y="4748213"/>
          <p14:tracePt t="72743" x="2949575" y="4748213"/>
          <p14:tracePt t="72752" x="2963863" y="4748213"/>
          <p14:tracePt t="72760" x="2978150" y="4748213"/>
          <p14:tracePt t="72768" x="2990850" y="4748213"/>
          <p14:tracePt t="72784" x="3005138" y="4748213"/>
          <p14:tracePt t="73113" x="3019425" y="4748213"/>
          <p14:tracePt t="73122" x="3048000" y="4748213"/>
          <p14:tracePt t="73130" x="3062288" y="4748213"/>
          <p14:tracePt t="73139" x="3090863" y="4748213"/>
          <p14:tracePt t="73146" x="3105150" y="4748213"/>
          <p14:tracePt t="73154" x="3132138" y="4762500"/>
          <p14:tracePt t="73163" x="3160713" y="4762500"/>
          <p14:tracePt t="73171" x="3175000" y="4776788"/>
          <p14:tracePt t="73179" x="3203575" y="4776788"/>
          <p14:tracePt t="73187" x="3224213" y="4776788"/>
          <p14:tracePt t="73195" x="3252788" y="4791075"/>
          <p14:tracePt t="73204" x="3267075" y="4791075"/>
          <p14:tracePt t="73212" x="3295650" y="4791075"/>
          <p14:tracePt t="73220" x="3308350" y="4791075"/>
          <p14:tracePt t="73228" x="3336925" y="4791075"/>
          <p14:tracePt t="73236" x="3351213" y="4791075"/>
          <p14:tracePt t="73244" x="3379788" y="4805363"/>
          <p14:tracePt t="73253" x="3408363" y="4805363"/>
          <p14:tracePt t="73261" x="3422650" y="4805363"/>
          <p14:tracePt t="73269" x="3435350" y="4805363"/>
          <p14:tracePt t="73278" x="3463925" y="4805363"/>
          <p14:tracePt t="73286" x="3478213" y="4805363"/>
          <p14:tracePt t="73302" x="3492500" y="4805363"/>
          <p14:tracePt t="73311" x="3506788" y="4805363"/>
          <p14:tracePt t="73335" x="3513138" y="4805363"/>
          <p14:tracePt t="73590" x="3527425" y="4805363"/>
          <p14:tracePt t="73598" x="3556000" y="4805363"/>
          <p14:tracePt t="73606" x="3598863" y="4805363"/>
          <p14:tracePt t="73614" x="3640138" y="4791075"/>
          <p14:tracePt t="73623" x="3697288" y="4791075"/>
          <p14:tracePt t="73631" x="3740150" y="4791075"/>
          <p14:tracePt t="73639" x="3795713" y="4791075"/>
          <p14:tracePt t="73647" x="3830638" y="4791075"/>
          <p14:tracePt t="73656" x="3887788" y="4791075"/>
          <p14:tracePt t="73664" x="3930650" y="4791075"/>
          <p14:tracePt t="73672" x="3957638" y="4791075"/>
          <p14:tracePt t="73681" x="4000500" y="4791075"/>
          <p14:tracePt t="73689" x="4029075" y="4791075"/>
          <p14:tracePt t="73697" x="4070350" y="4791075"/>
          <p14:tracePt t="73705" x="4098925" y="4791075"/>
          <p14:tracePt t="73714" x="4121150" y="4791075"/>
          <p14:tracePt t="73721" x="4148138" y="4791075"/>
          <p14:tracePt t="73729" x="4176713" y="4791075"/>
          <p14:tracePt t="73738" x="4191000" y="4791075"/>
          <p14:tracePt t="73746" x="4205288" y="4791075"/>
          <p14:tracePt t="73754" x="4219575" y="4791075"/>
          <p14:tracePt t="73762" x="4233863" y="4791075"/>
          <p14:tracePt t="73770" x="4248150" y="4791075"/>
          <p14:tracePt t="73787" x="4260850" y="4791075"/>
          <p14:tracePt t="73803" x="4275138" y="4791075"/>
          <p14:tracePt t="74140" x="4289425" y="4791075"/>
          <p14:tracePt t="74148" x="4303713" y="4791075"/>
          <p14:tracePt t="74157" x="4318000" y="4791075"/>
          <p14:tracePt t="74173" x="4332288" y="4791075"/>
          <p14:tracePt t="74181" x="4346575" y="4791075"/>
          <p14:tracePt t="74198" x="4360863" y="4791075"/>
          <p14:tracePt t="74214" x="4375150" y="4791075"/>
          <p14:tracePt t="74222" x="4387850" y="4791075"/>
          <p14:tracePt t="74247" x="4402138" y="4791075"/>
          <p14:tracePt t="74264" x="4416425" y="4791075"/>
          <p14:tracePt t="74280" x="4424363" y="4791075"/>
          <p14:tracePt t="74305" x="4438650" y="4791075"/>
          <p14:tracePt t="74313" x="4438650" y="4776788"/>
          <p14:tracePt t="74321" x="4451350" y="4776788"/>
          <p14:tracePt t="74337" x="4465638" y="4776788"/>
          <p14:tracePt t="74346" x="4479925" y="4776788"/>
          <p14:tracePt t="74362" x="4494213" y="4762500"/>
          <p14:tracePt t="74370" x="4522788" y="4762500"/>
          <p14:tracePt t="74379" x="4551363" y="4762500"/>
          <p14:tracePt t="74387" x="4578350" y="4748213"/>
          <p14:tracePt t="74395" x="4606925" y="4748213"/>
          <p14:tracePt t="74403" x="4649788" y="4748213"/>
          <p14:tracePt t="74411" x="4664075" y="4748213"/>
          <p14:tracePt t="74420" x="4719638" y="4733925"/>
          <p14:tracePt t="74428" x="4756150" y="4733925"/>
          <p14:tracePt t="74436" x="4797425" y="4733925"/>
          <p14:tracePt t="74444" x="4826000" y="4733925"/>
          <p14:tracePt t="74452" x="4883150" y="4733925"/>
          <p14:tracePt t="74461" x="4895850" y="4733925"/>
          <p14:tracePt t="74469" x="4967288" y="4733925"/>
          <p14:tracePt t="74477" x="5010150" y="4733925"/>
          <p14:tracePt t="74485" x="5022850" y="4733925"/>
          <p14:tracePt t="74494" x="5059363" y="4733925"/>
          <p14:tracePt t="74502" x="5100638" y="4719638"/>
          <p14:tracePt t="74510" x="5129213" y="4719638"/>
          <p14:tracePt t="74518" x="5157788" y="4719638"/>
          <p14:tracePt t="74526" x="5186363" y="4719638"/>
          <p14:tracePt t="74535" x="5200650" y="4719638"/>
          <p14:tracePt t="74543" x="5227638" y="4719638"/>
          <p14:tracePt t="74551" x="5241925" y="4719638"/>
          <p14:tracePt t="74568" x="5256213" y="4719638"/>
          <p14:tracePt t="74806" x="5270500" y="4719638"/>
          <p14:tracePt t="74814" x="5284788" y="4719638"/>
          <p14:tracePt t="74822" x="5313363" y="4719638"/>
          <p14:tracePt t="74831" x="5362575" y="4719638"/>
          <p14:tracePt t="74839" x="5403850" y="4719638"/>
          <p14:tracePt t="74848" x="5461000" y="4719638"/>
          <p14:tracePt t="74856" x="5518150" y="4719638"/>
          <p14:tracePt t="74864" x="5559425" y="4719638"/>
          <p14:tracePt t="74872" x="5616575" y="4719638"/>
          <p14:tracePt t="74880" x="5651500" y="4733925"/>
          <p14:tracePt t="74889" x="5708650" y="4733925"/>
          <p14:tracePt t="74896" x="5721350" y="4733925"/>
          <p14:tracePt t="74904" x="5792788" y="4748213"/>
          <p14:tracePt t="74913" x="5848350" y="4748213"/>
          <p14:tracePt t="74921" x="5891213" y="4748213"/>
          <p14:tracePt t="74929" x="5934075" y="4762500"/>
          <p14:tracePt t="74937" x="5969000" y="4762500"/>
          <p14:tracePt t="74946" x="6026150" y="4762500"/>
          <p14:tracePt t="74954" x="6038850" y="4762500"/>
          <p14:tracePt t="74962" x="6081713" y="4762500"/>
          <p14:tracePt t="74970" x="6124575" y="4762500"/>
          <p14:tracePt t="74978" x="6165850" y="4776788"/>
          <p14:tracePt t="74987" x="6194425" y="4776788"/>
          <p14:tracePt t="74995" x="6223000" y="4776788"/>
          <p14:tracePt t="75003" x="6251575" y="4776788"/>
          <p14:tracePt t="75011" x="6286500" y="4776788"/>
          <p14:tracePt t="75019" x="6300788" y="4776788"/>
          <p14:tracePt t="75028" x="6329363" y="4776788"/>
          <p14:tracePt t="75036" x="6356350" y="4776788"/>
          <p14:tracePt t="75044" x="6370638" y="4776788"/>
          <p14:tracePt t="75052" x="6384925" y="4776788"/>
          <p14:tracePt t="75061" x="6399213" y="4776788"/>
          <p14:tracePt t="75077" x="6413500" y="4776788"/>
          <p14:tracePt t="75093" x="6427788" y="4776788"/>
          <p14:tracePt t="75192" x="6442075" y="4762500"/>
          <p14:tracePt t="75208" x="6442075" y="4748213"/>
          <p14:tracePt t="75233" x="6456363" y="4748213"/>
          <p14:tracePt t="75250" x="6456363" y="4733925"/>
          <p14:tracePt t="75266" x="6470650" y="4733925"/>
          <p14:tracePt t="75291" x="6483350" y="4733925"/>
          <p14:tracePt t="75619" x="6497638" y="4733925"/>
          <p14:tracePt t="75628" x="6526213" y="4733925"/>
          <p14:tracePt t="75636" x="6554788" y="4733925"/>
          <p14:tracePt t="75644" x="6575425" y="4733925"/>
          <p14:tracePt t="75652" x="6604000" y="4733925"/>
          <p14:tracePt t="75660" x="6646863" y="4733925"/>
          <p14:tracePt t="75669" x="6673850" y="4733925"/>
          <p14:tracePt t="75677" x="6702425" y="4733925"/>
          <p14:tracePt t="75685" x="6759575" y="4733925"/>
          <p14:tracePt t="75693" x="6773863" y="4733925"/>
          <p14:tracePt t="75701" x="6829425" y="4733925"/>
          <p14:tracePt t="75710" x="6843713" y="4733925"/>
          <p14:tracePt t="75718" x="6878638" y="4719638"/>
          <p14:tracePt t="75726" x="6907213" y="4719638"/>
          <p14:tracePt t="75734" x="6950075" y="4705350"/>
          <p14:tracePt t="75743" x="6964363" y="4692650"/>
          <p14:tracePt t="75751" x="7005638" y="4678363"/>
          <p14:tracePt t="75759" x="7034213" y="4664075"/>
          <p14:tracePt t="75767" x="7048500" y="4649788"/>
          <p14:tracePt t="75775" x="7077075" y="4635500"/>
          <p14:tracePt t="75784" x="7091363" y="4606925"/>
          <p14:tracePt t="75792" x="7105650" y="4592638"/>
          <p14:tracePt t="75800" x="7118350" y="4565650"/>
          <p14:tracePt t="75808" x="7132638" y="4537075"/>
          <p14:tracePt t="75816" x="7132638" y="4522788"/>
          <p14:tracePt t="75825" x="7146925" y="4502150"/>
          <p14:tracePt t="75833" x="7146925" y="4487863"/>
          <p14:tracePt t="75841" x="7146925" y="4459288"/>
          <p14:tracePt t="75849" x="7146925" y="4445000"/>
          <p14:tracePt t="75858" x="7146925" y="4430713"/>
          <p14:tracePt t="75866" x="7132638" y="4416425"/>
          <p14:tracePt t="75874" x="7118350" y="4416425"/>
          <p14:tracePt t="75882" x="7091363" y="4416425"/>
          <p14:tracePt t="75891" x="7077075" y="4402138"/>
          <p14:tracePt t="75899" x="7034213" y="4402138"/>
          <p14:tracePt t="75907" x="7005638" y="4402138"/>
          <p14:tracePt t="75915" x="6964363" y="4402138"/>
          <p14:tracePt t="75923" x="6950075" y="4402138"/>
          <p14:tracePt t="75932" x="6921500" y="4416425"/>
          <p14:tracePt t="75940" x="6892925" y="4430713"/>
          <p14:tracePt t="75948" x="6878638" y="4445000"/>
          <p14:tracePt t="75956" x="6864350" y="4459288"/>
          <p14:tracePt t="75964" x="6858000" y="4473575"/>
          <p14:tracePt t="75973" x="6858000" y="4487863"/>
          <p14:tracePt t="75981" x="6858000" y="4502150"/>
          <p14:tracePt t="75989" x="6858000" y="4514850"/>
          <p14:tracePt t="76005" x="6858000" y="4522788"/>
          <p14:tracePt t="76014" x="6878638" y="4522788"/>
          <p14:tracePt t="76022" x="6907213" y="4537075"/>
          <p14:tracePt t="76031" x="6935788" y="4537075"/>
          <p14:tracePt t="76039" x="6964363" y="4551363"/>
          <p14:tracePt t="76047" x="7005638" y="4551363"/>
          <p14:tracePt t="76055" x="7048500" y="4565650"/>
          <p14:tracePt t="76064" x="7091363" y="4565650"/>
          <p14:tracePt t="76072" x="7105650" y="4578350"/>
          <p14:tracePt t="76080" x="7146925" y="4578350"/>
          <p14:tracePt t="76088" x="7181850" y="4578350"/>
          <p14:tracePt t="76096" x="7210425" y="4578350"/>
          <p14:tracePt t="76104" x="7253288" y="4578350"/>
          <p14:tracePt t="76113" x="7267575" y="4578350"/>
          <p14:tracePt t="76121" x="7296150" y="4578350"/>
          <p14:tracePt t="76129" x="7323138" y="4578350"/>
          <p14:tracePt t="76137" x="7337425" y="4578350"/>
          <p14:tracePt t="76153" x="7351713" y="4578350"/>
          <p14:tracePt t="76186" x="7351713" y="4565650"/>
          <p14:tracePt t="76203" x="7351713" y="4551363"/>
          <p14:tracePt t="76211" x="7337425" y="4551363"/>
          <p14:tracePt t="76219" x="7323138" y="4551363"/>
          <p14:tracePt t="76227" x="7308850" y="4537075"/>
          <p14:tracePt t="76236" x="7296150" y="4537075"/>
          <p14:tracePt t="76244" x="7267575" y="4537075"/>
          <p14:tracePt t="76252" x="7253288" y="4537075"/>
          <p14:tracePt t="76260" x="7239000" y="4537075"/>
          <p14:tracePt t="76269" x="7224713" y="4537075"/>
          <p14:tracePt t="76277" x="7210425" y="4537075"/>
          <p14:tracePt t="76285" x="7196138" y="4537075"/>
          <p14:tracePt t="76293" x="7181850" y="4537075"/>
          <p14:tracePt t="76318" x="7181850" y="4551363"/>
          <p14:tracePt t="76326" x="7181850" y="4565650"/>
          <p14:tracePt t="76334" x="7181850" y="4578350"/>
          <p14:tracePt t="76351" x="7181850" y="4592638"/>
          <p14:tracePt t="76375" x="7181850" y="4606925"/>
          <p14:tracePt t="76384" x="7196138" y="4606925"/>
          <p14:tracePt t="76392" x="7210425" y="4606925"/>
          <p14:tracePt t="76400" x="7224713" y="4606925"/>
          <p14:tracePt t="76416" x="7239000" y="4606925"/>
          <p14:tracePt t="76424" x="7253288" y="4606925"/>
          <p14:tracePt t="76433" x="7267575" y="4606925"/>
          <p14:tracePt t="76449" x="7281863" y="4606925"/>
          <p14:tracePt t="76457" x="7281863" y="4592638"/>
          <p14:tracePt t="76466" x="7296150" y="4592638"/>
          <p14:tracePt t="76474" x="7296150" y="4578350"/>
          <p14:tracePt t="76490" x="7296150" y="4565650"/>
          <p14:tracePt t="76507" x="7296150" y="4551363"/>
          <p14:tracePt t="76515" x="7296150" y="4537075"/>
          <p14:tracePt t="76531" x="7281863" y="4537075"/>
          <p14:tracePt t="76540" x="7267575" y="4537075"/>
          <p14:tracePt t="76548" x="7253288" y="4537075"/>
          <p14:tracePt t="76556" x="7239000" y="4537075"/>
          <p14:tracePt t="76564" x="7224713" y="4537075"/>
          <p14:tracePt t="76589" x="7210425" y="4551363"/>
          <p14:tracePt t="76597" x="7210425" y="4565650"/>
          <p14:tracePt t="76606" x="7210425" y="4578350"/>
          <p14:tracePt t="76614" x="7210425" y="4592638"/>
          <p14:tracePt t="76630" x="7210425" y="4606925"/>
          <p14:tracePt t="76646" x="7224713" y="4621213"/>
          <p14:tracePt t="76655" x="7239000" y="4621213"/>
          <p14:tracePt t="76663" x="7267575" y="4621213"/>
          <p14:tracePt t="76671" x="7267575" y="4635500"/>
          <p14:tracePt t="76679" x="7296150" y="4635500"/>
          <p14:tracePt t="76687" x="7308850" y="4635500"/>
          <p14:tracePt t="76696" x="7323138" y="4635500"/>
          <p14:tracePt t="76712" x="7337425" y="4635500"/>
          <p14:tracePt t="76728" x="7351713" y="4635500"/>
          <p14:tracePt t="76745" x="7366000" y="4635500"/>
          <p14:tracePt t="76811" x="7366000" y="4621213"/>
          <p14:tracePt t="76844" x="7366000" y="4606925"/>
          <p14:tracePt t="76926" x="7366000" y="4621213"/>
          <p14:tracePt t="76951" x="7366000" y="4635500"/>
          <p14:tracePt t="76959" x="7380288" y="4635500"/>
          <p14:tracePt t="76967" x="7394575" y="4635500"/>
          <p14:tracePt t="76983" x="7408863" y="4635500"/>
          <p14:tracePt t="76991" x="7423150" y="4635500"/>
          <p14:tracePt t="77000" x="7435850" y="4635500"/>
          <p14:tracePt t="77016" x="7450138" y="4635500"/>
          <p14:tracePt t="77033" x="7464425" y="4635500"/>
          <p14:tracePt t="77057" x="7472363" y="4635500"/>
          <p14:tracePt t="77148" x="7464425" y="4635500"/>
          <p14:tracePt t="77156" x="7464425" y="4649788"/>
          <p14:tracePt t="77189" x="7450138" y="4649788"/>
          <p14:tracePt t="77213" x="7450138" y="4664075"/>
          <p14:tracePt t="77238" x="7435850" y="4664075"/>
          <p14:tracePt t="77271" x="7435850" y="4678363"/>
          <p14:tracePt t="77279" x="7423150" y="4678363"/>
          <p14:tracePt t="77312" x="7408863" y="4678363"/>
          <p14:tracePt t="77320" x="7408863" y="4692650"/>
          <p14:tracePt t="77337" x="7394575" y="4692650"/>
          <p14:tracePt t="77361" x="7380288" y="4692650"/>
          <p14:tracePt t="77378" x="7380288" y="4705350"/>
          <p14:tracePt t="77386" x="7366000" y="4705350"/>
          <p14:tracePt t="77402" x="7351713" y="4705350"/>
          <p14:tracePt t="77427" x="7337425" y="4705350"/>
          <p14:tracePt t="77435" x="7323138" y="4705350"/>
          <p14:tracePt t="77452" x="7308850" y="4705350"/>
          <p14:tracePt t="77460" x="7308850" y="4692650"/>
          <p14:tracePt t="77468" x="7296150" y="4692650"/>
          <p14:tracePt t="77476" x="7296150" y="4678363"/>
          <p14:tracePt t="77484" x="7296150" y="4664075"/>
          <p14:tracePt t="77493" x="7296150" y="4649788"/>
          <p14:tracePt t="77501" x="7296150" y="4635500"/>
          <p14:tracePt t="77509" x="7296150" y="4621213"/>
          <p14:tracePt t="77518" x="7296150" y="4606925"/>
          <p14:tracePt t="77526" x="7296150" y="4592638"/>
          <p14:tracePt t="77534" x="7296150" y="4565650"/>
          <p14:tracePt t="77542" x="7296150" y="4551363"/>
          <p14:tracePt t="77551" x="7308850" y="4537075"/>
          <p14:tracePt t="77558" x="7323138" y="4522788"/>
          <p14:tracePt t="77567" x="7337425" y="4514850"/>
          <p14:tracePt t="77575" x="7351713" y="4502150"/>
          <p14:tracePt t="77583" x="7366000" y="4502150"/>
          <p14:tracePt t="77591" x="7380288" y="4502150"/>
          <p14:tracePt t="77600" x="7394575" y="4502150"/>
          <p14:tracePt t="77608" x="7408863" y="4502150"/>
          <p14:tracePt t="77616" x="7423150" y="4502150"/>
          <p14:tracePt t="77624" x="7435850" y="4502150"/>
          <p14:tracePt t="77633" x="7450138" y="4502150"/>
          <p14:tracePt t="77641" x="7464425" y="4502150"/>
          <p14:tracePt t="77649" x="7472363" y="4502150"/>
          <p14:tracePt t="77657" x="7486650" y="4514850"/>
          <p14:tracePt t="77665" x="7499350" y="4514850"/>
          <p14:tracePt t="77674" x="7513638" y="4522788"/>
          <p14:tracePt t="77690" x="7513638" y="4537075"/>
          <p14:tracePt t="77698" x="7527925" y="4537075"/>
          <p14:tracePt t="77706" x="7527925" y="4551363"/>
          <p14:tracePt t="77715" x="7527925" y="4565650"/>
          <p14:tracePt t="77739" x="7527925" y="4578350"/>
          <p14:tracePt t="77756" x="7527925" y="4592638"/>
          <p14:tracePt t="77780" x="7527925" y="4606925"/>
          <p14:tracePt t="77789" x="7513638" y="4606925"/>
          <p14:tracePt t="77904" x="7513638" y="4592638"/>
          <p14:tracePt t="77994" x="7513638" y="4578350"/>
          <p14:tracePt t="78010" x="7499350" y="4578350"/>
          <p14:tracePt t="78019" x="7486650" y="4578350"/>
          <p14:tracePt t="78027" x="7472363" y="4578350"/>
          <p14:tracePt t="78043" x="7464425" y="4565650"/>
          <p14:tracePt t="78051" x="7450138" y="4565650"/>
          <p14:tracePt t="78060" x="7435850" y="4565650"/>
          <p14:tracePt t="78076" x="7423150" y="4565650"/>
          <p14:tracePt t="78142" x="7423150" y="4578350"/>
          <p14:tracePt t="78175" x="7435850" y="4578350"/>
          <p14:tracePt t="78191" x="7450138" y="4578350"/>
          <p14:tracePt t="78208" x="7464425" y="4578350"/>
          <p14:tracePt t="78224" x="7472363" y="4578350"/>
          <p14:tracePt t="78240" x="7486650" y="4565650"/>
          <p14:tracePt t="78249" x="7486650" y="4551363"/>
          <p14:tracePt t="78257" x="7499350" y="4551363"/>
          <p14:tracePt t="78265" x="7499350" y="4537075"/>
          <p14:tracePt t="78273" x="7499350" y="4522788"/>
          <p14:tracePt t="78281" x="7513638" y="4522788"/>
          <p14:tracePt t="78290" x="7513638" y="4514850"/>
          <p14:tracePt t="78306" x="7527925" y="4502150"/>
          <p14:tracePt t="78380" x="7527925" y="4514850"/>
          <p14:tracePt t="78405" x="7527925" y="4522788"/>
          <p14:tracePt t="78487" x="7527925" y="4514850"/>
          <p14:tracePt t="78561" x="7527925" y="4522788"/>
          <p14:tracePt t="78569" x="7527925" y="4537075"/>
          <p14:tracePt t="78585" x="7527925" y="4551363"/>
          <p14:tracePt t="78602" x="7527925" y="4565650"/>
          <p14:tracePt t="78676" x="7527925" y="4551363"/>
          <p14:tracePt t="78692" x="7527925" y="4537075"/>
          <p14:tracePt t="78750" x="7527925" y="4551363"/>
          <p14:tracePt t="78758" x="7527925" y="4565650"/>
          <p14:tracePt t="78766" x="7513638" y="4565650"/>
          <p14:tracePt t="78775" x="7513638" y="4578350"/>
          <p14:tracePt t="78791" x="7513638" y="4592638"/>
          <p14:tracePt t="78857" x="7513638" y="4578350"/>
          <p14:tracePt t="78873" x="7513638" y="4565650"/>
          <p14:tracePt t="78956" x="7513638" y="4578350"/>
          <p14:tracePt t="79062" x="7499350" y="4578350"/>
          <p14:tracePt t="79136" x="7486650" y="4578350"/>
          <p14:tracePt t="79530" x="7486650" y="4592638"/>
          <p14:tracePt t="79621" x="7486650" y="4606925"/>
          <p14:tracePt t="80262" x="7472363" y="4606925"/>
          <p14:tracePt t="80286" x="7472363" y="4621213"/>
          <p14:tracePt t="80327" x="7472363" y="4635500"/>
          <p14:tracePt t="80360" x="7464425" y="4635500"/>
          <p14:tracePt t="80393" x="7464425" y="4649788"/>
          <p14:tracePt t="80410" x="7450138" y="4649788"/>
          <p14:tracePt t="80443" x="7435850" y="4649788"/>
          <p14:tracePt t="80500" x="7423150" y="4649788"/>
          <p14:tracePt t="81494" x="7408863" y="4649788"/>
          <p14:tracePt t="81527" x="7408863" y="4635500"/>
          <p14:tracePt t="81535" x="7408863" y="4621213"/>
          <p14:tracePt t="81544" x="7408863" y="4606925"/>
          <p14:tracePt t="81552" x="7408863" y="4578350"/>
          <p14:tracePt t="81560" x="7408863" y="4537075"/>
          <p14:tracePt t="81568" x="7408863" y="4522788"/>
          <p14:tracePt t="81576" x="7408863" y="4502150"/>
          <p14:tracePt t="81585" x="7423150" y="4445000"/>
          <p14:tracePt t="81593" x="7423150" y="4416425"/>
          <p14:tracePt t="81602" x="7435850" y="4375150"/>
          <p14:tracePt t="81610" x="7450138" y="4332288"/>
          <p14:tracePt t="81618" x="7464425" y="4289425"/>
          <p14:tracePt t="81626" x="7472363" y="4260850"/>
          <p14:tracePt t="81635" x="7486650" y="4233863"/>
          <p14:tracePt t="81643" x="7499350" y="4205288"/>
          <p14:tracePt t="81650" x="7513638" y="4156075"/>
          <p14:tracePt t="81659" x="7542213" y="4113213"/>
          <p14:tracePt t="81667" x="7556500" y="4070350"/>
          <p14:tracePt t="81675" x="7556500" y="4014788"/>
          <p14:tracePt t="81683" x="7570788" y="3971925"/>
          <p14:tracePt t="81692" x="7585075" y="3902075"/>
          <p14:tracePt t="81700" x="7585075" y="3852863"/>
          <p14:tracePt t="81708" x="7585075" y="3795713"/>
          <p14:tracePt t="81716" x="7585075" y="3740150"/>
          <p14:tracePt t="81724" x="7585075" y="3683000"/>
          <p14:tracePt t="81732" x="7585075" y="3668713"/>
          <p14:tracePt t="81741" x="7570788" y="3625850"/>
          <p14:tracePt t="81749" x="7527925" y="3584575"/>
          <p14:tracePt t="81757" x="7513638" y="3562350"/>
          <p14:tracePt t="81766" x="7486650" y="3562350"/>
          <p14:tracePt t="81774" x="7450138" y="3562350"/>
          <p14:tracePt t="81782" x="7408863" y="3562350"/>
          <p14:tracePt t="81790" x="7366000" y="3562350"/>
          <p14:tracePt t="81798" x="7323138" y="3562350"/>
          <p14:tracePt t="81807" x="7296150" y="3576638"/>
          <p14:tracePt t="81815" x="7267575" y="3584575"/>
          <p14:tracePt t="81823" x="7239000" y="3613150"/>
          <p14:tracePt t="81831" x="7224713" y="3625850"/>
          <p14:tracePt t="81840" x="7210425" y="3654425"/>
          <p14:tracePt t="81848" x="7210425" y="3668713"/>
          <p14:tracePt t="81856" x="7210425" y="3697288"/>
          <p14:tracePt t="81864" x="7210425" y="3711575"/>
          <p14:tracePt t="81872" x="7210425" y="3740150"/>
          <p14:tracePt t="81881" x="7210425" y="3781425"/>
          <p14:tracePt t="81889" x="7210425" y="3795713"/>
          <p14:tracePt t="81897" x="7224713" y="3838575"/>
          <p14:tracePt t="81905" x="7253288" y="3879850"/>
          <p14:tracePt t="81913" x="7267575" y="3930650"/>
          <p14:tracePt t="81922" x="7308850" y="3971925"/>
          <p14:tracePt t="81930" x="7337425" y="4029075"/>
          <p14:tracePt t="81938" x="7380288" y="4070350"/>
          <p14:tracePt t="81946" x="7423150" y="4113213"/>
          <p14:tracePt t="81955" x="7450138" y="4156075"/>
          <p14:tracePt t="81963" x="7499350" y="4184650"/>
          <p14:tracePt t="81971" x="7513638" y="4197350"/>
          <p14:tracePt t="81979" x="7542213" y="4219575"/>
          <p14:tracePt t="81987" x="7585075" y="4219575"/>
          <p14:tracePt t="81996" x="7613650" y="4233863"/>
          <p14:tracePt t="82004" x="7654925" y="4233863"/>
          <p14:tracePt t="82012" x="7669213" y="4233863"/>
          <p14:tracePt t="82020" x="7683500" y="4233863"/>
          <p14:tracePt t="82028" x="7712075" y="4233863"/>
          <p14:tracePt t="82037" x="7726363" y="4233863"/>
          <p14:tracePt t="82053" x="7740650" y="4233863"/>
          <p14:tracePt t="82061" x="7740650" y="4219575"/>
          <p14:tracePt t="82070" x="7740650" y="4205288"/>
          <p14:tracePt t="82078" x="7753350" y="4197350"/>
          <p14:tracePt t="82094" x="7753350" y="4184650"/>
          <p14:tracePt t="82102" x="7753350" y="4170363"/>
          <p14:tracePt t="82110" x="7753350" y="4156075"/>
          <p14:tracePt t="82135" x="7740650" y="4141788"/>
          <p14:tracePt t="82152" x="7726363" y="4141788"/>
          <p14:tracePt t="82160" x="7712075" y="4127500"/>
          <p14:tracePt t="82176" x="7697788" y="4127500"/>
          <p14:tracePt t="82185" x="7683500" y="4127500"/>
          <p14:tracePt t="82193" x="7669213" y="4127500"/>
          <p14:tracePt t="82202" x="7654925" y="4141788"/>
          <p14:tracePt t="82210" x="7640638" y="4156075"/>
          <p14:tracePt t="82218" x="7613650" y="4170363"/>
          <p14:tracePt t="82226" x="7599363" y="4197350"/>
          <p14:tracePt t="82235" x="7599363" y="4205288"/>
          <p14:tracePt t="82242" x="7585075" y="4233863"/>
          <p14:tracePt t="82250" x="7570788" y="4248150"/>
          <p14:tracePt t="82258" x="7570788" y="4275138"/>
          <p14:tracePt t="82267" x="7556500" y="4303713"/>
          <p14:tracePt t="82275" x="7542213" y="4318000"/>
          <p14:tracePt t="82283" x="7542213" y="4346575"/>
          <p14:tracePt t="82291" x="7527925" y="4360863"/>
          <p14:tracePt t="82300" x="7513638" y="4387850"/>
          <p14:tracePt t="82308" x="7513638" y="4402138"/>
          <p14:tracePt t="82316" x="7499350" y="4416425"/>
          <p14:tracePt t="82324" x="7486650" y="4430713"/>
          <p14:tracePt t="82341" x="7486650" y="4445000"/>
          <p14:tracePt t="82349" x="7472363" y="4445000"/>
          <p14:tracePt t="82357" x="7464425" y="4459288"/>
          <p14:tracePt t="82382" x="7450138" y="4459288"/>
          <p14:tracePt t="82414" x="7435850" y="4459288"/>
          <p14:tracePt t="82439" x="7423150" y="4459288"/>
          <p14:tracePt t="82538" x="7423150" y="4445000"/>
          <p14:tracePt t="82587" x="7435850" y="4445000"/>
          <p14:tracePt t="82595" x="7435850" y="4430713"/>
          <p14:tracePt t="82612" x="7450138" y="4430713"/>
          <p14:tracePt t="82686" x="7435850" y="4430713"/>
          <p14:tracePt t="82702" x="7423150" y="4430713"/>
          <p14:tracePt t="82710" x="7408863" y="4445000"/>
          <p14:tracePt t="82735" x="7394575" y="4445000"/>
          <p14:tracePt t="82743" x="7394575" y="4459288"/>
          <p14:tracePt t="82768" x="7380288" y="4459288"/>
          <p14:tracePt t="82784" x="7380288" y="4473575"/>
          <p14:tracePt t="82842" x="7366000" y="4473575"/>
          <p14:tracePt t="82866" x="7366000" y="4459288"/>
          <p14:tracePt t="82891" x="7366000" y="4445000"/>
          <p14:tracePt t="82916" x="7366000" y="4430713"/>
          <p14:tracePt t="82932" x="7366000" y="4416425"/>
          <p14:tracePt t="82957" x="7380288" y="4402138"/>
          <p14:tracePt t="82973" x="7380288" y="4387850"/>
          <p14:tracePt t="82990" x="7394575" y="4387850"/>
          <p14:tracePt t="83023" x="7408863" y="4387850"/>
          <p14:tracePt t="83072" x="7423150" y="4387850"/>
          <p14:tracePt t="83121" x="7435850" y="4387850"/>
          <p14:tracePt t="83154" x="7450138" y="4387850"/>
          <p14:tracePt t="83170" x="7464425" y="4387850"/>
          <p14:tracePt t="83195" x="7472363" y="4387850"/>
          <p14:tracePt t="83212" x="7486650" y="4387850"/>
          <p14:tracePt t="83220" x="7499350" y="4387850"/>
          <p14:tracePt t="83228" x="7499350" y="4402138"/>
          <p14:tracePt t="83245" x="7513638" y="4402138"/>
          <p14:tracePt t="83253" x="7527925" y="4402138"/>
          <p14:tracePt t="83269" x="7527925" y="4416425"/>
          <p14:tracePt t="83277" x="7542213" y="4416425"/>
          <p14:tracePt t="83294" x="7556500" y="4416425"/>
          <p14:tracePt t="83302" x="7556500" y="4430713"/>
          <p14:tracePt t="83318" x="7556500" y="4445000"/>
          <p14:tracePt t="83343" x="7556500" y="4459288"/>
          <p14:tracePt t="83351" x="7556500" y="4473575"/>
          <p14:tracePt t="83368" x="7556500" y="4487863"/>
          <p14:tracePt t="83376" x="7556500" y="4502150"/>
          <p14:tracePt t="83385" x="7556500" y="4514850"/>
          <p14:tracePt t="83393" x="7542213" y="4514850"/>
          <p14:tracePt t="83401" x="7542213" y="4522788"/>
          <p14:tracePt t="83410" x="7542213" y="4537075"/>
          <p14:tracePt t="83418" x="7527925" y="4537075"/>
          <p14:tracePt t="83426" x="7513638" y="4537075"/>
          <p14:tracePt t="83434" x="7513638" y="4551363"/>
          <p14:tracePt t="83442" x="7499350" y="4551363"/>
          <p14:tracePt t="83458" x="7486650" y="4551363"/>
          <p14:tracePt t="83466" x="7472363" y="4551363"/>
          <p14:tracePt t="83491" x="7464425" y="4551363"/>
          <p14:tracePt t="83499" x="7464425" y="4537075"/>
          <p14:tracePt t="83507" x="7464425" y="4522788"/>
          <p14:tracePt t="83516" x="7464425" y="4514850"/>
          <p14:tracePt t="83532" x="7464425" y="4502150"/>
          <p14:tracePt t="83540" x="7464425" y="4487863"/>
          <p14:tracePt t="83548" x="7464425" y="4473575"/>
          <p14:tracePt t="83557" x="7464425" y="4459288"/>
          <p14:tracePt t="83565" x="7464425" y="4445000"/>
          <p14:tracePt t="83573" x="7464425" y="4430713"/>
          <p14:tracePt t="83581" x="7464425" y="4416425"/>
          <p14:tracePt t="83598" x="7472363" y="4402138"/>
          <p14:tracePt t="83606" x="7472363" y="4387850"/>
          <p14:tracePt t="83614" x="7486650" y="4387850"/>
          <p14:tracePt t="83622" x="7486650" y="4375150"/>
          <p14:tracePt t="83631" x="7499350" y="4375150"/>
          <p14:tracePt t="83639" x="7499350" y="4360863"/>
          <p14:tracePt t="83647" x="7513638" y="4360863"/>
          <p14:tracePt t="83655" x="7527925" y="4346575"/>
          <p14:tracePt t="83663" x="7542213" y="4346575"/>
          <p14:tracePt t="83672" x="7556500" y="4346575"/>
          <p14:tracePt t="83680" x="7570788" y="4346575"/>
          <p14:tracePt t="83688" x="7585075" y="4346575"/>
          <p14:tracePt t="83696" x="7613650" y="4346575"/>
          <p14:tracePt t="83704" x="7626350" y="4346575"/>
          <p14:tracePt t="83713" x="7654925" y="4346575"/>
          <p14:tracePt t="83721" x="7683500" y="4346575"/>
          <p14:tracePt t="83729" x="7697788" y="4346575"/>
          <p14:tracePt t="83737" x="7712075" y="4346575"/>
          <p14:tracePt t="83746" x="7740650" y="4346575"/>
          <p14:tracePt t="83754" x="7753350" y="4360863"/>
          <p14:tracePt t="83762" x="7767638" y="4375150"/>
          <p14:tracePt t="83770" x="7775575" y="4387850"/>
          <p14:tracePt t="83778" x="7789863" y="4402138"/>
          <p14:tracePt t="83787" x="7789863" y="4416425"/>
          <p14:tracePt t="83795" x="7804150" y="4430713"/>
          <p14:tracePt t="83803" x="7804150" y="4445000"/>
          <p14:tracePt t="83811" x="7804150" y="4459288"/>
          <p14:tracePt t="83820" x="7804150" y="4473575"/>
          <p14:tracePt t="83836" x="7804150" y="4487863"/>
          <p14:tracePt t="83844" x="7804150" y="4502150"/>
          <p14:tracePt t="83852" x="7804150" y="4514850"/>
          <p14:tracePt t="83861" x="7789863" y="4522788"/>
          <p14:tracePt t="83869" x="7775575" y="4537075"/>
          <p14:tracePt t="83877" x="7753350" y="4551363"/>
          <p14:tracePt t="83885" x="7712075" y="4551363"/>
          <p14:tracePt t="83893" x="7697788" y="4551363"/>
          <p14:tracePt t="83902" x="7654925" y="4551363"/>
          <p14:tracePt t="83910" x="7613650" y="4551363"/>
          <p14:tracePt t="83918" x="7585075" y="4551363"/>
          <p14:tracePt t="83926" x="7542213" y="4551363"/>
          <p14:tracePt t="83935" x="7513638" y="4514850"/>
          <p14:tracePt t="83943" x="7486650" y="4487863"/>
          <p14:tracePt t="83952" x="7450138" y="4459288"/>
          <p14:tracePt t="83960" x="7435850" y="4416425"/>
          <p14:tracePt t="83968" x="7423150" y="4375150"/>
          <p14:tracePt t="83977" x="7423150" y="4346575"/>
          <p14:tracePt t="83984" x="7408863" y="4318000"/>
          <p14:tracePt t="83992" x="7394575" y="4275138"/>
          <p14:tracePt t="84000" x="7394575" y="4248150"/>
          <p14:tracePt t="84008" x="7394575" y="4219575"/>
          <p14:tracePt t="84017" x="7394575" y="4205288"/>
          <p14:tracePt t="84041" x="7408863" y="4205288"/>
          <p14:tracePt t="84058" x="7423150" y="4205288"/>
          <p14:tracePt t="84066" x="7450138" y="4205288"/>
          <p14:tracePt t="84074" x="7464425" y="4205288"/>
          <p14:tracePt t="84082" x="7472363" y="4219575"/>
          <p14:tracePt t="84091" x="7486650" y="4233863"/>
          <p14:tracePt t="84099" x="7499350" y="4233863"/>
          <p14:tracePt t="84107" x="7513638" y="4248150"/>
          <p14:tracePt t="84115" x="7527925" y="4248150"/>
          <p14:tracePt t="84124" x="7527925" y="4260850"/>
          <p14:tracePt t="84132" x="7542213" y="4260850"/>
          <p14:tracePt t="84140" x="7556500" y="4275138"/>
          <p14:tracePt t="84173" x="7556500" y="4289425"/>
          <p14:tracePt t="84206" x="7556500" y="4303713"/>
          <p14:tracePt t="84214" x="7542213" y="4303713"/>
          <p14:tracePt t="84222" x="7527925" y="4303713"/>
          <p14:tracePt t="84230" x="7513638" y="4318000"/>
          <p14:tracePt t="84239" x="7499350" y="4318000"/>
          <p14:tracePt t="84247" x="7486650" y="4318000"/>
          <p14:tracePt t="84255" x="7472363" y="4318000"/>
          <p14:tracePt t="84271" x="7464425" y="4318000"/>
          <p14:tracePt t="84280" x="7450138" y="4318000"/>
          <p14:tracePt t="84288" x="7435850" y="4318000"/>
          <p14:tracePt t="84296" x="7423150" y="4303713"/>
          <p14:tracePt t="84304" x="7408863" y="4303713"/>
          <p14:tracePt t="84313" x="7394575" y="4289425"/>
          <p14:tracePt t="84321" x="7366000" y="4289425"/>
          <p14:tracePt t="84329" x="7337425" y="4275138"/>
          <p14:tracePt t="84337" x="7308850" y="4275138"/>
          <p14:tracePt t="84345" x="7267575" y="4275138"/>
          <p14:tracePt t="84354" x="7224713" y="4275138"/>
          <p14:tracePt t="84362" x="7196138" y="4275138"/>
          <p14:tracePt t="84370" x="7161213" y="4275138"/>
          <p14:tracePt t="84378" x="7146925" y="4275138"/>
          <p14:tracePt t="84387" x="7118350" y="4275138"/>
          <p14:tracePt t="84395" x="7091363" y="4289425"/>
          <p14:tracePt t="84403" x="7062788" y="4303713"/>
          <p14:tracePt t="84411" x="7048500" y="4318000"/>
          <p14:tracePt t="84419" x="7048500" y="4346575"/>
          <p14:tracePt t="84428" x="7034213" y="4360863"/>
          <p14:tracePt t="84436" x="7034213" y="4387850"/>
          <p14:tracePt t="84444" x="7034213" y="4402138"/>
          <p14:tracePt t="84452" x="7034213" y="4416425"/>
          <p14:tracePt t="84460" x="7034213" y="4430713"/>
          <p14:tracePt t="84469" x="7034213" y="4445000"/>
          <p14:tracePt t="84477" x="7034213" y="4459288"/>
          <p14:tracePt t="84485" x="7034213" y="4473575"/>
          <p14:tracePt t="84501" x="7034213" y="4487863"/>
          <p14:tracePt t="84518" x="7048500" y="4487863"/>
          <p14:tracePt t="84526" x="7048500" y="4502150"/>
          <p14:tracePt t="84551" x="7062788" y="4502150"/>
          <p14:tracePt t="84576" x="7077075" y="4502150"/>
          <p14:tracePt t="84592" x="7091363" y="4502150"/>
          <p14:tracePt t="84608" x="7105650" y="4502150"/>
          <p14:tracePt t="84616" x="7118350" y="4487863"/>
          <p14:tracePt t="84641" x="7132638" y="4473575"/>
          <p14:tracePt t="84666" x="7146925" y="4473575"/>
          <p14:tracePt t="86486" x="7132638" y="4473575"/>
          <p14:tracePt t="86494" x="7118350" y="4473575"/>
          <p14:tracePt t="86502" x="7105650" y="4459288"/>
          <p14:tracePt t="86511" x="7077075" y="4459288"/>
          <p14:tracePt t="86519" x="7048500" y="4445000"/>
          <p14:tracePt t="86527" x="7005638" y="4430713"/>
          <p14:tracePt t="86535" x="6964363" y="4430713"/>
          <p14:tracePt t="86543" x="6907213" y="4416425"/>
          <p14:tracePt t="86552" x="6843713" y="4416425"/>
          <p14:tracePt t="86560" x="6759575" y="4402138"/>
          <p14:tracePt t="86568" x="6673850" y="4402138"/>
          <p14:tracePt t="86576" x="6589713" y="4387850"/>
          <p14:tracePt t="86584" x="6511925" y="4375150"/>
          <p14:tracePt t="86593" x="6427788" y="4375150"/>
          <p14:tracePt t="86601" x="6356350" y="4360863"/>
          <p14:tracePt t="86609" x="6272213" y="4346575"/>
          <p14:tracePt t="86617" x="6223000" y="4346575"/>
          <p14:tracePt t="86626" x="6153150" y="4332288"/>
          <p14:tracePt t="86634" x="6081713" y="4318000"/>
          <p14:tracePt t="86642" x="6026150" y="4303713"/>
          <p14:tracePt t="86650" x="5969000" y="4303713"/>
          <p14:tracePt t="86658" x="5905500" y="4289425"/>
          <p14:tracePt t="86667" x="5848350" y="4289425"/>
          <p14:tracePt t="86675" x="5778500" y="4275138"/>
          <p14:tracePt t="86683" x="5708650" y="4275138"/>
          <p14:tracePt t="86691" x="5637213" y="4275138"/>
          <p14:tracePt t="86699" x="5573713" y="4275138"/>
          <p14:tracePt t="86708" x="5489575" y="4275138"/>
          <p14:tracePt t="86716" x="5418138" y="4275138"/>
          <p14:tracePt t="86724" x="5348288" y="4275138"/>
          <p14:tracePt t="86732" x="5284788" y="4289425"/>
          <p14:tracePt t="86740" x="5227638" y="4303713"/>
          <p14:tracePt t="86749" x="5172075" y="4332288"/>
          <p14:tracePt t="86757" x="5114925" y="4332288"/>
          <p14:tracePt t="86765" x="5059363" y="4360863"/>
          <p14:tracePt t="86773" x="5022850" y="4387850"/>
          <p14:tracePt t="86782" x="4995863" y="4387850"/>
          <p14:tracePt t="86790" x="4953000" y="4416425"/>
          <p14:tracePt t="86798" x="4895850" y="4445000"/>
          <p14:tracePt t="86806" x="4883150" y="4459288"/>
          <p14:tracePt t="86814" x="4826000" y="4502150"/>
          <p14:tracePt t="86823" x="4797425" y="4514850"/>
          <p14:tracePt t="86831" x="4783138" y="4522788"/>
          <p14:tracePt t="86839" x="4756150" y="4551363"/>
          <p14:tracePt t="86847" x="4727575" y="4565650"/>
          <p14:tracePt t="86856" x="4705350" y="4592638"/>
          <p14:tracePt t="86864" x="4692650" y="4606925"/>
          <p14:tracePt t="86872" x="4678363" y="4635500"/>
          <p14:tracePt t="86881" x="4649788" y="4649788"/>
          <p14:tracePt t="86889" x="4649788" y="4664075"/>
          <p14:tracePt t="86897" x="4635500" y="4678363"/>
          <p14:tracePt t="86906" x="4621213" y="4692650"/>
          <p14:tracePt t="86914" x="4606925" y="4719638"/>
          <p14:tracePt t="86921" x="4578350" y="4748213"/>
          <p14:tracePt t="87250" x="4565650" y="4748213"/>
          <p14:tracePt t="87258" x="4522788" y="4748213"/>
          <p14:tracePt t="87266" x="4508500" y="4733925"/>
          <p14:tracePt t="87275" x="4465638" y="4733925"/>
          <p14:tracePt t="87283" x="4424363" y="4733925"/>
          <p14:tracePt t="87291" x="4360863" y="4733925"/>
          <p14:tracePt t="87299" x="4303713" y="4733925"/>
          <p14:tracePt t="87307" x="4233863" y="4719638"/>
          <p14:tracePt t="87316" x="4162425" y="4719638"/>
          <p14:tracePt t="87324" x="4084638" y="4719638"/>
          <p14:tracePt t="87332" x="4014788" y="4719638"/>
          <p14:tracePt t="87340" x="3930650" y="4719638"/>
          <p14:tracePt t="87349" x="3859213" y="4719638"/>
          <p14:tracePt t="87357" x="3830638" y="4719638"/>
          <p14:tracePt t="87365" x="3781425" y="4719638"/>
          <p14:tracePt t="87373" x="3725863" y="4719638"/>
          <p14:tracePt t="87381" x="3683000" y="4719638"/>
          <p14:tracePt t="87390" x="3654425" y="4719638"/>
          <p14:tracePt t="87398" x="3625850" y="4719638"/>
          <p14:tracePt t="87406" x="3598863" y="4719638"/>
          <p14:tracePt t="87414" x="3584575" y="4719638"/>
          <p14:tracePt t="87423" x="3556000" y="4733925"/>
          <p14:tracePt t="87431" x="3541713" y="4748213"/>
          <p14:tracePt t="87447" x="3527425" y="4762500"/>
          <p14:tracePt t="87456" x="3513138" y="4776788"/>
          <p14:tracePt t="87464" x="3513138" y="4791075"/>
          <p14:tracePt t="87473" x="3506788" y="4805363"/>
          <p14:tracePt t="87481" x="3506788" y="4819650"/>
          <p14:tracePt t="87489" x="3506788" y="4840288"/>
          <p14:tracePt t="87505" x="3506788" y="4854575"/>
          <p14:tracePt t="87513" x="3506788" y="4883150"/>
          <p14:tracePt t="87521" x="3506788" y="4895850"/>
          <p14:tracePt t="87530" x="3506788" y="4910138"/>
          <p14:tracePt t="87538" x="3506788" y="4924425"/>
          <p14:tracePt t="87546" x="3506788" y="4938713"/>
          <p14:tracePt t="87554" x="3506788" y="4967288"/>
          <p14:tracePt t="87562" x="3506788" y="4981575"/>
          <p14:tracePt t="87571" x="3506788" y="4995863"/>
          <p14:tracePt t="87579" x="3506788" y="5010150"/>
          <p14:tracePt t="87587" x="3506788" y="5022850"/>
          <p14:tracePt t="87595" x="3506788" y="5037138"/>
          <p14:tracePt t="87603" x="3506788" y="5051425"/>
          <p14:tracePt t="87612" x="3506788" y="5065713"/>
          <p14:tracePt t="87620" x="3513138" y="5065713"/>
          <p14:tracePt t="87628" x="3527425" y="5080000"/>
          <p14:tracePt t="87636" x="3541713" y="5080000"/>
          <p14:tracePt t="87644" x="3556000" y="5080000"/>
          <p14:tracePt t="87653" x="3584575" y="5094288"/>
          <p14:tracePt t="87661" x="3613150" y="5094288"/>
          <p14:tracePt t="87669" x="3640138" y="5094288"/>
          <p14:tracePt t="87677" x="3654425" y="5094288"/>
          <p14:tracePt t="87685" x="3683000" y="5094288"/>
          <p14:tracePt t="87694" x="3711575" y="5094288"/>
          <p14:tracePt t="87702" x="3725863" y="5094288"/>
          <p14:tracePt t="87710" x="3752850" y="5094288"/>
          <p14:tracePt t="87718" x="3781425" y="5080000"/>
          <p14:tracePt t="87727" x="3795713" y="5065713"/>
          <p14:tracePt t="87735" x="3816350" y="5051425"/>
          <p14:tracePt t="87743" x="3844925" y="5037138"/>
          <p14:tracePt t="87751" x="3873500" y="5022850"/>
          <p14:tracePt t="87759" x="3887788" y="5010150"/>
          <p14:tracePt t="87768" x="3902075" y="4995863"/>
          <p14:tracePt t="87776" x="3916363" y="4967288"/>
          <p14:tracePt t="87784" x="3930650" y="4953000"/>
          <p14:tracePt t="87792" x="3943350" y="4924425"/>
          <p14:tracePt t="87801" x="3943350" y="4895850"/>
          <p14:tracePt t="87809" x="3957638" y="4883150"/>
          <p14:tracePt t="87817" x="3957638" y="4868863"/>
          <p14:tracePt t="87825" x="3957638" y="4854575"/>
          <p14:tracePt t="87833" x="3957638" y="4840288"/>
          <p14:tracePt t="87842" x="3957638" y="4832350"/>
          <p14:tracePt t="87858" x="3943350" y="4819650"/>
          <p14:tracePt t="87866" x="3930650" y="4805363"/>
          <p14:tracePt t="87874" x="3916363" y="4805363"/>
          <p14:tracePt t="87883" x="3887788" y="4791075"/>
          <p14:tracePt t="87891" x="3859213" y="4791075"/>
          <p14:tracePt t="87899" x="3816350" y="4776788"/>
          <p14:tracePt t="87907" x="3810000" y="4776788"/>
          <p14:tracePt t="87915" x="3781425" y="4776788"/>
          <p14:tracePt t="87924" x="3740150" y="4776788"/>
          <p14:tracePt t="87932" x="3711575" y="4776788"/>
          <p14:tracePt t="87940" x="3683000" y="4776788"/>
          <p14:tracePt t="87948" x="3654425" y="4776788"/>
          <p14:tracePt t="87957" x="3625850" y="4776788"/>
          <p14:tracePt t="87965" x="3598863" y="4776788"/>
          <p14:tracePt t="87973" x="3584575" y="4791075"/>
          <p14:tracePt t="87981" x="3556000" y="4805363"/>
          <p14:tracePt t="87989" x="3541713" y="4819650"/>
          <p14:tracePt t="87998" x="3541713" y="4832350"/>
          <p14:tracePt t="88006" x="3527425" y="4840288"/>
          <p14:tracePt t="88014" x="3527425" y="4854575"/>
          <p14:tracePt t="88022" x="3527425" y="4868863"/>
          <p14:tracePt t="88031" x="3527425" y="4883150"/>
          <p14:tracePt t="88039" x="3527425" y="4895850"/>
          <p14:tracePt t="88047" x="3527425" y="4910138"/>
          <p14:tracePt t="88056" x="3527425" y="4924425"/>
          <p14:tracePt t="88064" x="3527425" y="4938713"/>
          <p14:tracePt t="88072" x="3527425" y="4967288"/>
          <p14:tracePt t="88080" x="3527425" y="4981575"/>
          <p14:tracePt t="88089" x="3527425" y="4995863"/>
          <p14:tracePt t="88097" x="3527425" y="5022850"/>
          <p14:tracePt t="88104" x="3527425" y="5037138"/>
          <p14:tracePt t="88113" x="3541713" y="5051425"/>
          <p14:tracePt t="88121" x="3541713" y="5080000"/>
          <p14:tracePt t="88129" x="3541713" y="5094288"/>
          <p14:tracePt t="88137" x="3541713" y="5108575"/>
          <p14:tracePt t="88154" x="3556000" y="5122863"/>
          <p14:tracePt t="88178" x="3556000" y="5137150"/>
          <p14:tracePt t="88195" x="3570288" y="5137150"/>
          <p14:tracePt t="88244" x="3570288" y="5122863"/>
          <p14:tracePt t="88310" x="3570288" y="5108575"/>
          <p14:tracePt t="88614" x="3598863" y="5108575"/>
          <p14:tracePt t="88622" x="3613150" y="5108575"/>
          <p14:tracePt t="88630" x="3654425" y="5108575"/>
          <p14:tracePt t="88639" x="3697288" y="5122863"/>
          <p14:tracePt t="88647" x="3740150" y="5143500"/>
          <p14:tracePt t="88656" x="3781425" y="5157788"/>
          <p14:tracePt t="88664" x="3816350" y="5186363"/>
          <p14:tracePt t="88672" x="3873500" y="5200650"/>
          <p14:tracePt t="88680" x="3916363" y="5213350"/>
          <p14:tracePt t="88688" x="3957638" y="5227638"/>
          <p14:tracePt t="88696" x="3971925" y="5241925"/>
          <p14:tracePt t="88704" x="4014788" y="5256213"/>
          <p14:tracePt t="88712" x="4043363" y="5270500"/>
          <p14:tracePt t="88721" x="4070350" y="5284788"/>
          <p14:tracePt t="88729" x="4098925" y="5299075"/>
          <p14:tracePt t="88737" x="4133850" y="5299075"/>
          <p14:tracePt t="88745" x="4162425" y="5299075"/>
          <p14:tracePt t="88753" x="4176713" y="5299075"/>
          <p14:tracePt t="88762" x="4205288" y="5313363"/>
          <p14:tracePt t="88770" x="4219575" y="5313363"/>
          <p14:tracePt t="88778" x="4248150" y="5313363"/>
          <p14:tracePt t="88786" x="4260850" y="5313363"/>
          <p14:tracePt t="88795" x="4275138" y="5313363"/>
          <p14:tracePt t="88803" x="4289425" y="5313363"/>
          <p14:tracePt t="88811" x="4303713" y="5299075"/>
          <p14:tracePt t="88819" x="4318000" y="5299075"/>
          <p14:tracePt t="88827" x="4332288" y="5299075"/>
          <p14:tracePt t="88844" x="4332288" y="5284788"/>
          <p14:tracePt t="88852" x="4346575" y="5284788"/>
          <p14:tracePt t="88877" x="4360863" y="5284788"/>
          <p14:tracePt t="88893" x="4360863" y="5270500"/>
          <p14:tracePt t="88959" x="4375150" y="5270500"/>
          <p14:tracePt t="88992" x="4387850" y="5270500"/>
          <p14:tracePt t="89000" x="4387850" y="5256213"/>
          <p14:tracePt t="89008" x="4402138" y="5256213"/>
          <p14:tracePt t="89016" x="4416425" y="5256213"/>
          <p14:tracePt t="89025" x="4424363" y="5256213"/>
          <p14:tracePt t="89033" x="4438650" y="5256213"/>
          <p14:tracePt t="89041" x="4465638" y="5256213"/>
          <p14:tracePt t="89049" x="4479925" y="5256213"/>
          <p14:tracePt t="89058" x="4494213" y="5256213"/>
          <p14:tracePt t="89066" x="4508500" y="5256213"/>
          <p14:tracePt t="89074" x="4537075" y="5256213"/>
          <p14:tracePt t="89082" x="4551363" y="5256213"/>
          <p14:tracePt t="89090" x="4565650" y="5256213"/>
          <p14:tracePt t="89107" x="4578350" y="5256213"/>
          <p14:tracePt t="89123" x="4592638" y="5256213"/>
          <p14:tracePt t="89571" x="4621213" y="5241925"/>
          <p14:tracePt t="89581" x="4635500" y="5241925"/>
          <p14:tracePt t="89588" x="4678363" y="5227638"/>
          <p14:tracePt t="89596" x="4692650" y="5200650"/>
          <p14:tracePt t="89604" x="4719638" y="5200650"/>
          <p14:tracePt t="89612" x="4756150" y="5186363"/>
          <p14:tracePt t="89620" x="4783138" y="5172075"/>
          <p14:tracePt t="89629" x="4797425" y="5157788"/>
          <p14:tracePt t="89637" x="4826000" y="5157788"/>
          <p14:tracePt t="89645" x="4854575" y="5143500"/>
          <p14:tracePt t="89653" x="4868863" y="5143500"/>
          <p14:tracePt t="89661" x="4895850" y="5143500"/>
          <p14:tracePt t="89670" x="4924425" y="5143500"/>
          <p14:tracePt t="89678" x="4953000" y="5143500"/>
          <p14:tracePt t="89686" x="4981575" y="5143500"/>
          <p14:tracePt t="89694" x="5010150" y="5143500"/>
          <p14:tracePt t="89703" x="5022850" y="5143500"/>
          <p14:tracePt t="89711" x="5045075" y="5157788"/>
          <p14:tracePt t="89719" x="5073650" y="5186363"/>
          <p14:tracePt t="89727" x="5086350" y="5200650"/>
          <p14:tracePt t="89735" x="5114925" y="5227638"/>
          <p14:tracePt t="89744" x="5129213" y="5241925"/>
          <p14:tracePt t="89752" x="5143500" y="5270500"/>
          <p14:tracePt t="89760" x="5172075" y="5284788"/>
          <p14:tracePt t="89768" x="5172075" y="5299075"/>
          <p14:tracePt t="89776" x="5186363" y="5313363"/>
          <p14:tracePt t="89785" x="5186363" y="5340350"/>
          <p14:tracePt t="89793" x="5186363" y="5354638"/>
          <p14:tracePt t="89809" x="5186363" y="5368925"/>
          <p14:tracePt t="89818" x="5186363" y="5383213"/>
          <p14:tracePt t="89842" x="5172075" y="5397500"/>
          <p14:tracePt t="89851" x="5157788" y="5397500"/>
          <p14:tracePt t="89859" x="5143500" y="5397500"/>
          <p14:tracePt t="89867" x="5114925" y="5397500"/>
          <p14:tracePt t="89875" x="5100638" y="5383213"/>
          <p14:tracePt t="89883" x="5086350" y="5383213"/>
          <p14:tracePt t="89892" x="5073650" y="5368925"/>
          <p14:tracePt t="89900" x="5059363" y="5354638"/>
          <p14:tracePt t="89908" x="5030788" y="5327650"/>
          <p14:tracePt t="89916" x="5022850" y="5313363"/>
          <p14:tracePt t="89924" x="5010150" y="5299075"/>
          <p14:tracePt t="89933" x="4995863" y="5284788"/>
          <p14:tracePt t="89941" x="4981575" y="5256213"/>
          <p14:tracePt t="89949" x="4981575" y="5241925"/>
          <p14:tracePt t="89957" x="4981575" y="5213350"/>
          <p14:tracePt t="89966" x="4981575" y="5200650"/>
          <p14:tracePt t="89974" x="4981575" y="5186363"/>
          <p14:tracePt t="89982" x="4981575" y="5172075"/>
          <p14:tracePt t="89990" x="4981575" y="5157788"/>
          <p14:tracePt t="90007" x="4995863" y="5157788"/>
          <p14:tracePt t="90015" x="5010150" y="5157788"/>
          <p14:tracePt t="90023" x="5022850" y="5157788"/>
          <p14:tracePt t="90031" x="5030788" y="5157788"/>
          <p14:tracePt t="90039" x="5059363" y="5157788"/>
          <p14:tracePt t="90048" x="5073650" y="5157788"/>
          <p14:tracePt t="90056" x="5086350" y="5157788"/>
          <p14:tracePt t="90064" x="5100638" y="5172075"/>
          <p14:tracePt t="90072" x="5114925" y="5172075"/>
          <p14:tracePt t="90081" x="5129213" y="5186363"/>
          <p14:tracePt t="90097" x="5129213" y="5200650"/>
          <p14:tracePt t="90105" x="5143500" y="5200650"/>
          <p14:tracePt t="90130" x="5143500" y="5213350"/>
          <p14:tracePt t="90163" x="5129213" y="5227638"/>
          <p14:tracePt t="90171" x="5114925" y="5227638"/>
          <p14:tracePt t="90179" x="5100638" y="5227638"/>
          <p14:tracePt t="90187" x="5086350" y="5227638"/>
          <p14:tracePt t="90196" x="5073650" y="5227638"/>
          <p14:tracePt t="90204" x="5059363" y="5227638"/>
          <p14:tracePt t="90212" x="5045075" y="5227638"/>
          <p14:tracePt t="90220" x="5022850" y="5227638"/>
          <p14:tracePt t="90228" x="5010150" y="5227638"/>
          <p14:tracePt t="90237" x="4981575" y="5227638"/>
          <p14:tracePt t="90245" x="4967288" y="5213350"/>
          <p14:tracePt t="90253" x="4953000" y="5213350"/>
          <p14:tracePt t="90261" x="4924425" y="5200650"/>
          <p14:tracePt t="90270" x="4910138" y="5186363"/>
          <p14:tracePt t="90278" x="4868863" y="5172075"/>
          <p14:tracePt t="90286" x="4840288" y="5143500"/>
          <p14:tracePt t="90294" x="4811713" y="5137150"/>
          <p14:tracePt t="90302" x="4783138" y="5108575"/>
          <p14:tracePt t="90311" x="4756150" y="5080000"/>
          <p14:tracePt t="90319" x="4727575" y="5051425"/>
          <p14:tracePt t="90327" x="4719638" y="5037138"/>
          <p14:tracePt t="90335" x="4719638" y="5010150"/>
          <p14:tracePt t="90343" x="4705350" y="4981575"/>
          <p14:tracePt t="90352" x="4705350" y="4938713"/>
          <p14:tracePt t="90360" x="4705350" y="4910138"/>
          <p14:tracePt t="90368" x="4705350" y="4895850"/>
          <p14:tracePt t="90376" x="4705350" y="4868863"/>
          <p14:tracePt t="90385" x="4705350" y="4840288"/>
          <p14:tracePt t="90393" x="4705350" y="4832350"/>
          <p14:tracePt t="90401" x="4719638" y="4819650"/>
          <p14:tracePt t="90410" x="4719638" y="4805363"/>
          <p14:tracePt t="90419" x="4727575" y="4805363"/>
          <p14:tracePt t="90427" x="4727575" y="4791075"/>
          <p14:tracePt t="90442" x="4727575" y="4776788"/>
          <p14:tracePt t="90467" x="4719638" y="4762500"/>
          <p14:tracePt t="90475" x="4705350" y="4762500"/>
          <p14:tracePt t="90483" x="4664075" y="4762500"/>
          <p14:tracePt t="90492" x="4635500" y="4762500"/>
          <p14:tracePt t="90500" x="4606925" y="4762500"/>
          <p14:tracePt t="90508" x="4551363" y="4776788"/>
          <p14:tracePt t="90516" x="4508500" y="4805363"/>
          <p14:tracePt t="90525" x="4438650" y="4832350"/>
          <p14:tracePt t="90533" x="4387850" y="4868863"/>
          <p14:tracePt t="90541" x="4318000" y="4910138"/>
          <p14:tracePt t="90549" x="4260850" y="4953000"/>
          <p14:tracePt t="90557" x="4205288" y="5010150"/>
          <p14:tracePt t="90566" x="4176713" y="5022850"/>
          <p14:tracePt t="90574" x="4148138" y="5065713"/>
          <p14:tracePt t="90582" x="4121150" y="5094288"/>
          <p14:tracePt t="90590" x="4113213" y="5122863"/>
          <p14:tracePt t="90598" x="4098925" y="5137150"/>
          <p14:tracePt t="90615" x="4098925" y="5143500"/>
          <p14:tracePt t="90623" x="4098925" y="5157788"/>
          <p14:tracePt t="90639" x="4113213" y="5157788"/>
          <p14:tracePt t="90648" x="4133850" y="5157788"/>
          <p14:tracePt t="90656" x="4176713" y="5172075"/>
          <p14:tracePt t="90664" x="4191000" y="5172075"/>
          <p14:tracePt t="90672" x="4219575" y="5172075"/>
          <p14:tracePt t="90680" x="4248150" y="5172075"/>
          <p14:tracePt t="90689" x="4275138" y="5172075"/>
          <p14:tracePt t="90697" x="4289425" y="5172075"/>
          <p14:tracePt t="90705" x="4318000" y="5172075"/>
          <p14:tracePt t="90713" x="4332288" y="5172075"/>
          <p14:tracePt t="90730" x="4346575" y="5172075"/>
          <p14:tracePt t="90738" x="4346575" y="5157788"/>
          <p14:tracePt t="90754" x="4360863" y="5157788"/>
          <p14:tracePt t="90779" x="4360863" y="5143500"/>
          <p14:tracePt t="93075" x="4375150" y="5143500"/>
          <p14:tracePt t="93091" x="4387850" y="5143500"/>
          <p14:tracePt t="93099" x="4402138" y="5143500"/>
          <p14:tracePt t="93107" x="4416425" y="5143500"/>
          <p14:tracePt t="93116" x="4424363" y="5143500"/>
          <p14:tracePt t="93124" x="4438650" y="5143500"/>
          <p14:tracePt t="93140" x="4451350" y="5143500"/>
          <p14:tracePt t="93148" x="4465638" y="5143500"/>
          <p14:tracePt t="93157" x="4479925" y="5143500"/>
          <p14:tracePt t="93173" x="4494213" y="5143500"/>
          <p14:tracePt t="93198" x="4508500" y="5143500"/>
          <p14:tracePt t="93214" x="4522788" y="5143500"/>
          <p14:tracePt t="93247" x="4537075" y="5143500"/>
          <p14:tracePt t="93280" x="4551363" y="5143500"/>
          <p14:tracePt t="93313" x="4565650" y="5143500"/>
          <p14:tracePt t="93354" x="4578350" y="5143500"/>
          <p14:tracePt t="93900" x="4578350" y="5157788"/>
          <p14:tracePt t="93917" x="4578350" y="5172075"/>
          <p14:tracePt t="93933" x="4578350" y="5186363"/>
          <p14:tracePt t="93949" x="4578350" y="5200650"/>
          <p14:tracePt t="93958" x="4565650" y="5213350"/>
          <p14:tracePt t="93982" x="4565650" y="5227638"/>
          <p14:tracePt t="93990" x="4551363" y="5227638"/>
          <p14:tracePt t="94007" x="4537075" y="5227638"/>
          <p14:tracePt t="94023" x="4522788" y="5227638"/>
          <p14:tracePt t="94032" x="4508500" y="5227638"/>
          <p14:tracePt t="94040" x="4494213" y="5227638"/>
          <p14:tracePt t="94048" x="4479925" y="5227638"/>
          <p14:tracePt t="94056" x="4451350" y="5213350"/>
          <p14:tracePt t="94065" x="4438650" y="5200650"/>
          <p14:tracePt t="94073" x="4416425" y="5186363"/>
          <p14:tracePt t="94081" x="4402138" y="5172075"/>
          <p14:tracePt t="94089" x="4375150" y="5143500"/>
          <p14:tracePt t="94097" x="4360863" y="5137150"/>
          <p14:tracePt t="94106" x="4332288" y="5108575"/>
          <p14:tracePt t="94114" x="4318000" y="5080000"/>
          <p14:tracePt t="94122" x="4303713" y="5065713"/>
          <p14:tracePt t="94130" x="4289425" y="5037138"/>
          <p14:tracePt t="94139" x="4275138" y="5010150"/>
          <p14:tracePt t="94147" x="4260850" y="4981575"/>
          <p14:tracePt t="94155" x="4260850" y="4967288"/>
          <p14:tracePt t="94163" x="4260850" y="4938713"/>
          <p14:tracePt t="94171" x="4260850" y="4924425"/>
          <p14:tracePt t="94180" x="4260850" y="4910138"/>
          <p14:tracePt t="94188" x="4260850" y="4895850"/>
          <p14:tracePt t="94204" x="4275138" y="4883150"/>
          <p14:tracePt t="94212" x="4289425" y="4883150"/>
          <p14:tracePt t="94229" x="4303713" y="4883150"/>
          <p14:tracePt t="94237" x="4332288" y="4883150"/>
          <p14:tracePt t="94245" x="4346575" y="4883150"/>
          <p14:tracePt t="94254" x="4360863" y="4883150"/>
          <p14:tracePt t="94262" x="4375150" y="4883150"/>
          <p14:tracePt t="94270" x="4402138" y="4883150"/>
          <p14:tracePt t="94278" x="4416425" y="4883150"/>
          <p14:tracePt t="94286" x="4438650" y="4883150"/>
          <p14:tracePt t="94295" x="4451350" y="4883150"/>
          <p14:tracePt t="94303" x="4465638" y="4883150"/>
          <p14:tracePt t="94311" x="4494213" y="4883150"/>
          <p14:tracePt t="94319" x="4508500" y="4883150"/>
          <p14:tracePt t="94327" x="4522788" y="4895850"/>
          <p14:tracePt t="94336" x="4537075" y="4895850"/>
          <p14:tracePt t="94344" x="4551363" y="4895850"/>
          <p14:tracePt t="94352" x="4565650" y="4910138"/>
          <p14:tracePt t="94369" x="4578350" y="4910138"/>
          <p14:tracePt t="94377" x="4592638" y="4924425"/>
          <p14:tracePt t="94401" x="4606925" y="4938713"/>
          <p14:tracePt t="94418" x="4606925" y="4953000"/>
          <p14:tracePt t="94434" x="4606925" y="4967288"/>
          <p14:tracePt t="94451" x="4606925" y="4981575"/>
          <p14:tracePt t="94467" x="4606925" y="4995863"/>
          <p14:tracePt t="94476" x="4592638" y="4995863"/>
          <p14:tracePt t="94492" x="4578350" y="4995863"/>
          <p14:tracePt t="94500" x="4565650" y="5010150"/>
          <p14:tracePt t="94516" x="4551363" y="5010150"/>
          <p14:tracePt t="94525" x="4537075" y="5010150"/>
          <p14:tracePt t="94533" x="4522788" y="5010150"/>
          <p14:tracePt t="94549" x="4508500" y="5010150"/>
          <p14:tracePt t="94566" x="4494213" y="5010150"/>
          <p14:tracePt t="94607" x="4494213" y="4995863"/>
          <p14:tracePt t="94673" x="4494213" y="4981575"/>
          <p14:tracePt t="94689" x="4508500" y="4981575"/>
          <p14:tracePt t="94714" x="4522788" y="4967288"/>
          <p14:tracePt t="94723" x="4537075" y="4967288"/>
          <p14:tracePt t="94746" x="4551363" y="4953000"/>
          <p14:tracePt t="94771" x="4565650" y="4938713"/>
          <p14:tracePt t="94796" x="4578350" y="4938713"/>
          <p14:tracePt t="94903" x="4578350" y="4924425"/>
          <p14:tracePt t="95281" x="4592638" y="4924425"/>
          <p14:tracePt t="95289" x="4606925" y="4924425"/>
          <p14:tracePt t="95297" x="4621213" y="4924425"/>
          <p14:tracePt t="95305" x="4635500" y="4924425"/>
          <p14:tracePt t="95314" x="4649788" y="4924425"/>
          <p14:tracePt t="95322" x="4678363" y="4924425"/>
          <p14:tracePt t="95330" x="4692650" y="4924425"/>
          <p14:tracePt t="95338" x="4705350" y="4924425"/>
          <p14:tracePt t="95346" x="4719638" y="4924425"/>
          <p14:tracePt t="95355" x="4727575" y="4924425"/>
          <p14:tracePt t="95363" x="4741863" y="4924425"/>
          <p14:tracePt t="95371" x="4768850" y="4924425"/>
          <p14:tracePt t="95379" x="4783138" y="4924425"/>
          <p14:tracePt t="95396" x="4797425" y="4924425"/>
          <p14:tracePt t="95404" x="4811713" y="4924425"/>
          <p14:tracePt t="95429" x="4826000" y="4924425"/>
          <p14:tracePt t="95445" x="4840288" y="4924425"/>
          <p14:tracePt t="95486" x="4854575" y="4924425"/>
          <p14:tracePt t="95552" x="4868863" y="4924425"/>
          <p14:tracePt t="95585" x="4883150" y="4924425"/>
          <p14:tracePt t="95618" x="4895850" y="4924425"/>
          <p14:tracePt t="95642" x="4910138" y="4924425"/>
          <p14:tracePt t="95675" x="4924425" y="4924425"/>
          <p14:tracePt t="96152" x="4910138" y="4924425"/>
          <p14:tracePt t="96177" x="4910138" y="4938713"/>
          <p14:tracePt t="96209" x="4895850" y="4938713"/>
          <p14:tracePt t="96801" x="4868863" y="4938713"/>
          <p14:tracePt t="96810" x="4826000" y="4938713"/>
          <p14:tracePt t="96817" x="4797425" y="4938713"/>
          <p14:tracePt t="96826" x="4741863" y="4938713"/>
          <p14:tracePt t="96834" x="4705350" y="4953000"/>
          <p14:tracePt t="96842" x="4664075" y="4953000"/>
          <p14:tracePt t="96850" x="4606925" y="4953000"/>
          <p14:tracePt t="96858" x="4592638" y="4953000"/>
          <p14:tracePt t="96867" x="4551363" y="4953000"/>
          <p14:tracePt t="96875" x="4508500" y="4953000"/>
          <p14:tracePt t="96883" x="4479925" y="4953000"/>
          <p14:tracePt t="96891" x="4451350" y="4953000"/>
          <p14:tracePt t="96900" x="4424363" y="4953000"/>
          <p14:tracePt t="96908" x="4416425" y="4953000"/>
          <p14:tracePt t="96916" x="4387850" y="4953000"/>
          <p14:tracePt t="96924" x="4375150" y="4938713"/>
          <p14:tracePt t="96932" x="4360863" y="4938713"/>
          <p14:tracePt t="96941" x="4346575" y="4938713"/>
          <p14:tracePt t="96949" x="4332288" y="4938713"/>
          <p14:tracePt t="96957" x="4318000" y="4938713"/>
          <p14:tracePt t="96982" x="4303713" y="4938713"/>
          <p14:tracePt t="96998" x="4303713" y="4924425"/>
          <p14:tracePt t="97064" x="4303713" y="4910138"/>
          <p14:tracePt t="97072" x="4318000" y="4910138"/>
          <p14:tracePt t="97113" x="4332288" y="4910138"/>
          <p14:tracePt t="97228" x="4332288" y="4924425"/>
          <p14:tracePt t="97253" x="4318000" y="4924425"/>
          <p14:tracePt t="97261" x="4303713" y="4924425"/>
          <p14:tracePt t="97269" x="4275138" y="4924425"/>
          <p14:tracePt t="97277" x="4248150" y="4924425"/>
          <p14:tracePt t="97286" x="4219575" y="4924425"/>
          <p14:tracePt t="97294" x="4176713" y="4924425"/>
          <p14:tracePt t="97302" x="4133850" y="4924425"/>
          <p14:tracePt t="97310" x="4098925" y="4924425"/>
          <p14:tracePt t="97318" x="4057650" y="4910138"/>
          <p14:tracePt t="97327" x="4029075" y="4895850"/>
          <p14:tracePt t="97335" x="3986213" y="4883150"/>
          <p14:tracePt t="97343" x="3943350" y="4868863"/>
          <p14:tracePt t="97352" x="3902075" y="4854575"/>
          <p14:tracePt t="97360" x="3887788" y="4832350"/>
          <p14:tracePt t="97368" x="3859213" y="4819650"/>
          <p14:tracePt t="97377" x="3830638" y="4791075"/>
          <p14:tracePt t="97385" x="3816350" y="4776788"/>
          <p14:tracePt t="97393" x="3810000" y="4762500"/>
          <p14:tracePt t="97402" x="3810000" y="4733925"/>
          <p14:tracePt t="97410" x="3810000" y="4705350"/>
          <p14:tracePt t="97418" x="3810000" y="4678363"/>
          <p14:tracePt t="97425" x="3810000" y="4649788"/>
          <p14:tracePt t="97434" x="3810000" y="4621213"/>
          <p14:tracePt t="97442" x="3810000" y="4606925"/>
          <p14:tracePt t="97450" x="3810000" y="4592638"/>
          <p14:tracePt t="97458" x="3816350" y="4578350"/>
          <p14:tracePt t="97467" x="3830638" y="4565650"/>
          <p14:tracePt t="97475" x="3844925" y="4551363"/>
          <p14:tracePt t="97483" x="3859213" y="4551363"/>
          <p14:tracePt t="97491" x="3887788" y="4551363"/>
          <p14:tracePt t="97499" x="3902075" y="4551363"/>
          <p14:tracePt t="97508" x="3930650" y="4537075"/>
          <p14:tracePt t="97516" x="3957638" y="4537075"/>
          <p14:tracePt t="97524" x="4000500" y="4537075"/>
          <p14:tracePt t="97532" x="4043363" y="4537075"/>
          <p14:tracePt t="97540" x="4084638" y="4522788"/>
          <p14:tracePt t="97549" x="4121150" y="4522788"/>
          <p14:tracePt t="97557" x="4176713" y="4522788"/>
          <p14:tracePt t="97565" x="4233863" y="4514850"/>
          <p14:tracePt t="97573" x="4303713" y="4514850"/>
          <p14:tracePt t="97581" x="4360863" y="4502150"/>
          <p14:tracePt t="97590" x="4416425" y="4502150"/>
          <p14:tracePt t="97598" x="4479925" y="4502150"/>
          <p14:tracePt t="97606" x="4537075" y="4502150"/>
          <p14:tracePt t="97614" x="4606925" y="4502150"/>
          <p14:tracePt t="97622" x="4664075" y="4502150"/>
          <p14:tracePt t="97631" x="4727575" y="4502150"/>
          <p14:tracePt t="97639" x="4783138" y="4502150"/>
          <p14:tracePt t="97647" x="4840288" y="4522788"/>
          <p14:tracePt t="97655" x="4895850" y="4537075"/>
          <p14:tracePt t="97664" x="4953000" y="4565650"/>
          <p14:tracePt t="97672" x="4995863" y="4578350"/>
          <p14:tracePt t="97680" x="5010150" y="4592638"/>
          <p14:tracePt t="97688" x="5045075" y="4621213"/>
          <p14:tracePt t="97697" x="5086350" y="4649788"/>
          <p14:tracePt t="97705" x="5114925" y="4664075"/>
          <p14:tracePt t="97713" x="5129213" y="4692650"/>
          <p14:tracePt t="97721" x="5157788" y="4705350"/>
          <p14:tracePt t="97729" x="5172075" y="4719638"/>
          <p14:tracePt t="97738" x="5172075" y="4733925"/>
          <p14:tracePt t="97746" x="5186363" y="4748213"/>
          <p14:tracePt t="97754" x="5186363" y="4762500"/>
          <p14:tracePt t="97762" x="5186363" y="4776788"/>
          <p14:tracePt t="97779" x="5186363" y="4791075"/>
          <p14:tracePt t="97787" x="5186363" y="4805363"/>
          <p14:tracePt t="97803" x="5186363" y="4819650"/>
          <p14:tracePt t="97820" x="5186363" y="4832350"/>
          <p14:tracePt t="97853" x="5172075" y="4840288"/>
          <p14:tracePt t="98341" x="5186363" y="4840288"/>
          <p14:tracePt t="98358" x="5200650" y="4840288"/>
          <p14:tracePt t="98440" x="5213350" y="4840288"/>
          <p14:tracePt t="98465" x="5213350" y="4832350"/>
          <p14:tracePt t="98572" x="5200650" y="4840288"/>
          <p14:tracePt t="98604" x="5200650" y="4854575"/>
          <p14:tracePt t="98621" x="5186363" y="4854575"/>
          <p14:tracePt t="98629" x="5186363" y="4868863"/>
          <p14:tracePt t="98654" x="5172075" y="4868863"/>
          <p14:tracePt t="98662" x="5172075" y="4883150"/>
          <p14:tracePt t="98695" x="5157788" y="4895850"/>
          <p14:tracePt t="98728" x="5157788" y="4910138"/>
          <p14:tracePt t="98760" x="5143500" y="4910138"/>
          <p14:tracePt t="98859" x="5143500" y="4924425"/>
          <p14:tracePt t="99155" x="5129213" y="4924425"/>
          <p14:tracePt t="99164" x="5129213" y="4910138"/>
          <p14:tracePt t="99204" x="5114925" y="4910138"/>
          <p14:tracePt t="99212" x="5114925" y="4895850"/>
          <p14:tracePt t="99229" x="5114925" y="4883150"/>
          <p14:tracePt t="99245" x="5114925" y="4868863"/>
          <p14:tracePt t="99254" x="5114925" y="4854575"/>
          <p14:tracePt t="99262" x="5114925" y="4840288"/>
          <p14:tracePt t="99270" x="5129213" y="4840288"/>
          <p14:tracePt t="99278" x="5143500" y="4832350"/>
          <p14:tracePt t="99286" x="5143500" y="4819650"/>
          <p14:tracePt t="99295" x="5157788" y="4819650"/>
          <p14:tracePt t="99303" x="5172075" y="4805363"/>
          <p14:tracePt t="99319" x="5186363" y="4791075"/>
          <p14:tracePt t="99328" x="5200650" y="4791075"/>
          <p14:tracePt t="99344" x="5213350" y="4791075"/>
          <p14:tracePt t="99360" x="5227638" y="4791075"/>
          <p14:tracePt t="99385" x="5241925" y="4791075"/>
          <p14:tracePt t="99632" x="5227638" y="4791075"/>
          <p14:tracePt t="99640" x="5200650" y="4791075"/>
          <p14:tracePt t="99648" x="5172075" y="4791075"/>
          <p14:tracePt t="99656" x="5129213" y="4791075"/>
          <p14:tracePt t="99664" x="5030788" y="4791075"/>
          <p14:tracePt t="99673" x="4910138" y="4791075"/>
          <p14:tracePt t="99681" x="4768850" y="4791075"/>
          <p14:tracePt t="99689" x="4621213" y="4791075"/>
          <p14:tracePt t="99697" x="4416425" y="4791075"/>
          <p14:tracePt t="99706" x="4219575" y="4791075"/>
          <p14:tracePt t="99714" x="4014788" y="4791075"/>
          <p14:tracePt t="99722" x="3816350" y="4791075"/>
          <p14:tracePt t="99730" x="3613150" y="4791075"/>
          <p14:tracePt t="99738" x="3435350" y="4791075"/>
          <p14:tracePt t="99746" x="3267075" y="4791075"/>
          <p14:tracePt t="99755" x="3189288" y="4791075"/>
          <p14:tracePt t="99763" x="3048000" y="4791075"/>
          <p14:tracePt t="99771" x="2921000" y="4791075"/>
          <p14:tracePt t="99779" x="2814638" y="4791075"/>
          <p14:tracePt t="99788" x="2716213" y="4791075"/>
          <p14:tracePt t="99796" x="2646363" y="4791075"/>
          <p14:tracePt t="99804" x="2568575" y="4791075"/>
          <p14:tracePt t="99812" x="2525713" y="4791075"/>
          <p14:tracePt t="99821" x="2497138" y="4791075"/>
          <p14:tracePt t="99829" x="2455863" y="4805363"/>
          <p14:tracePt t="99837" x="2427288" y="4805363"/>
          <p14:tracePt t="99845" x="2398713" y="4832350"/>
          <p14:tracePt t="99853" x="2370138" y="4840288"/>
          <p14:tracePt t="99862" x="2355850" y="4854575"/>
          <p14:tracePt t="99870" x="2355850" y="4868863"/>
          <p14:tracePt t="99878" x="2343150" y="4883150"/>
          <p14:tracePt t="99886" x="2343150" y="4895850"/>
          <p14:tracePt t="99894" x="2343150" y="4924425"/>
          <p14:tracePt t="99903" x="2343150" y="4938713"/>
          <p14:tracePt t="99911" x="2343150" y="4953000"/>
          <p14:tracePt t="99919" x="2343150" y="4967288"/>
          <p14:tracePt t="99927" x="2343150" y="4995863"/>
          <p14:tracePt t="99936" x="2343150" y="5010150"/>
          <p14:tracePt t="99944" x="2343150" y="5022850"/>
          <p14:tracePt t="99952" x="2343150" y="5051425"/>
          <p14:tracePt t="99960" x="2343150" y="5065713"/>
          <p14:tracePt t="99968" x="2343150" y="5080000"/>
          <p14:tracePt t="99977" x="2328863" y="5094288"/>
          <p14:tracePt t="99985" x="2328863" y="5108575"/>
          <p14:tracePt t="99993" x="2328863" y="5122863"/>
          <p14:tracePt t="100009" x="2314575" y="5137150"/>
          <p14:tracePt t="100018" x="2314575" y="5143500"/>
          <p14:tracePt t="100026" x="2314575" y="5157788"/>
          <p14:tracePt t="100035" x="2300288" y="5172075"/>
          <p14:tracePt t="100043" x="2300288" y="5186363"/>
          <p14:tracePt t="100051" x="2286000" y="5186363"/>
          <p14:tracePt t="100059" x="2286000" y="5200650"/>
          <p14:tracePt t="100067" x="2279650" y="5213350"/>
          <p14:tracePt t="100083" x="2265363" y="5213350"/>
          <p14:tracePt t="100092" x="2251075" y="5227638"/>
          <p14:tracePt t="100100" x="2236788" y="5227638"/>
          <p14:tracePt t="100108" x="2222500" y="5227638"/>
          <p14:tracePt t="100116" x="2222500" y="5241925"/>
          <p14:tracePt t="100125" x="2208213" y="5241925"/>
          <p14:tracePt t="100133" x="2193925" y="5241925"/>
          <p14:tracePt t="100141" x="2179638" y="5241925"/>
          <p14:tracePt t="100157" x="2165350" y="5241925"/>
          <p14:tracePt t="100174" x="2152650" y="5241925"/>
          <p14:tracePt t="100207" x="2138363" y="5241925"/>
          <p14:tracePt t="100568" x="2124075" y="5241925"/>
          <p14:tracePt t="100577" x="2109788" y="5241925"/>
          <p14:tracePt t="100585" x="2095500" y="5241925"/>
          <p14:tracePt t="100594" x="2081213" y="5241925"/>
          <p14:tracePt t="100602" x="2052638" y="5241925"/>
          <p14:tracePt t="100610" x="2038350" y="5241925"/>
          <p14:tracePt t="100618" x="2011363" y="5241925"/>
          <p14:tracePt t="100626" x="1997075" y="5241925"/>
          <p14:tracePt t="100634" x="1974850" y="5241925"/>
          <p14:tracePt t="100650" x="1962150" y="5241925"/>
          <p14:tracePt t="100659" x="1947863" y="5241925"/>
          <p14:tracePt t="100667" x="1933575" y="5241925"/>
          <p14:tracePt t="100691" x="1933575" y="5227638"/>
          <p14:tracePt t="100708" x="1933575" y="5213350"/>
          <p14:tracePt t="100716" x="1947863" y="5213350"/>
          <p14:tracePt t="100724" x="1962150" y="5200650"/>
          <p14:tracePt t="100733" x="1982788" y="5200650"/>
          <p14:tracePt t="100741" x="1997075" y="5186363"/>
          <p14:tracePt t="100749" x="2025650" y="5186363"/>
          <p14:tracePt t="100757" x="2066925" y="5172075"/>
          <p14:tracePt t="100765" x="2081213" y="5157788"/>
          <p14:tracePt t="100774" x="2124075" y="5157788"/>
          <p14:tracePt t="100782" x="2138363" y="5157788"/>
          <p14:tracePt t="100790" x="2165350" y="5143500"/>
          <p14:tracePt t="100798" x="2208213" y="5143500"/>
          <p14:tracePt t="100806" x="2222500" y="5137150"/>
          <p14:tracePt t="100815" x="2251075" y="5137150"/>
          <p14:tracePt t="100823" x="2279650" y="5137150"/>
          <p14:tracePt t="100831" x="2286000" y="5137150"/>
          <p14:tracePt t="100839" x="2300288" y="5137150"/>
          <p14:tracePt t="100848" x="2314575" y="5137150"/>
          <p14:tracePt t="100856" x="2328863" y="5137150"/>
          <p14:tracePt t="100864" x="2343150" y="5137150"/>
          <p14:tracePt t="100880" x="2355850" y="5137150"/>
          <p14:tracePt t="100946" x="2343150" y="5137150"/>
          <p14:tracePt t="100954" x="2328863" y="5137150"/>
          <p14:tracePt t="100963" x="2300288" y="5137150"/>
          <p14:tracePt t="100971" x="2279650" y="5137150"/>
          <p14:tracePt t="100979" x="2236788" y="5137150"/>
          <p14:tracePt t="100987" x="2193925" y="5137150"/>
          <p14:tracePt t="100995" x="2152650" y="5143500"/>
          <p14:tracePt t="101004" x="2109788" y="5143500"/>
          <p14:tracePt t="101012" x="2052638" y="5143500"/>
          <p14:tracePt t="101020" x="1982788" y="5143500"/>
          <p14:tracePt t="101028" x="1947863" y="5143500"/>
          <p14:tracePt t="101037" x="1876425" y="5143500"/>
          <p14:tracePt t="101045" x="1820863" y="5143500"/>
          <p14:tracePt t="101053" x="1763713" y="5137150"/>
          <p14:tracePt t="101061" x="1693863" y="5122863"/>
          <p14:tracePt t="101069" x="1644650" y="5108575"/>
          <p14:tracePt t="101078" x="1587500" y="5108575"/>
          <p14:tracePt t="101086" x="1530350" y="5094288"/>
          <p14:tracePt t="101094" x="1474788" y="5094288"/>
          <p14:tracePt t="101102" x="1431925" y="5094288"/>
          <p14:tracePt t="101110" x="1368425" y="5094288"/>
          <p14:tracePt t="101119" x="1327150" y="5094288"/>
          <p14:tracePt t="101127" x="1312863" y="5094288"/>
          <p14:tracePt t="101135" x="1227138" y="5094288"/>
          <p14:tracePt t="101143" x="1212850" y="5094288"/>
          <p14:tracePt t="101152" x="1185863" y="5108575"/>
          <p14:tracePt t="101160" x="1157288" y="5108575"/>
          <p14:tracePt t="101168" x="1143000" y="5122863"/>
          <p14:tracePt t="101176" x="1128713" y="5137150"/>
          <p14:tracePt t="101193" x="1114425" y="5143500"/>
          <p14:tracePt t="101209" x="1114425" y="5157788"/>
          <p14:tracePt t="101242" x="1114425" y="5172075"/>
          <p14:tracePt t="101291" x="1114425" y="5186363"/>
          <p14:tracePt t="101883" x="1143000" y="5157788"/>
          <p14:tracePt t="101891" x="1171575" y="5137150"/>
          <p14:tracePt t="101899" x="1212850" y="5108575"/>
          <p14:tracePt t="101908" x="1327150" y="5037138"/>
          <p14:tracePt t="101916" x="1368425" y="5022850"/>
          <p14:tracePt t="101924" x="1517650" y="4938713"/>
          <p14:tracePt t="101932" x="1630363" y="4883150"/>
          <p14:tracePt t="101940" x="1679575" y="4854575"/>
          <p14:tracePt t="101949" x="1792288" y="4819650"/>
          <p14:tracePt t="101957" x="1962150" y="4748213"/>
          <p14:tracePt t="101965" x="2011363" y="4733925"/>
          <p14:tracePt t="101973" x="2193925" y="4664075"/>
          <p14:tracePt t="101981" x="2279650" y="4649788"/>
          <p14:tracePt t="101990" x="2370138" y="4621213"/>
          <p14:tracePt t="101998" x="2497138" y="4592638"/>
          <p14:tracePt t="102006" x="2673350" y="4551363"/>
          <p14:tracePt t="102014" x="2744788" y="4537075"/>
          <p14:tracePt t="102023" x="2949575" y="4502150"/>
          <p14:tracePt t="102031" x="3005138" y="4473575"/>
          <p14:tracePt t="102039" x="3132138" y="4445000"/>
          <p14:tracePt t="102047" x="3322638" y="4402138"/>
          <p14:tracePt t="102055" x="3379788" y="4387850"/>
          <p14:tracePt t="102064" x="3492500" y="4360863"/>
          <p14:tracePt t="102072" x="3613150" y="4346575"/>
          <p14:tracePt t="102080" x="3725863" y="4318000"/>
          <p14:tracePt t="102088" x="3810000" y="4303713"/>
          <p14:tracePt t="102097" x="3887788" y="4303713"/>
          <p14:tracePt t="102105" x="3930650" y="4289425"/>
          <p14:tracePt t="102113" x="3986213" y="4289425"/>
          <p14:tracePt t="102121" x="4043363" y="4289425"/>
          <p14:tracePt t="102129" x="4084638" y="4289425"/>
          <p14:tracePt t="102372" x="4133850" y="4275138"/>
          <p14:tracePt t="102380" x="4191000" y="4248150"/>
          <p14:tracePt t="102388" x="4260850" y="4219575"/>
          <p14:tracePt t="102396" x="4346575" y="4205288"/>
          <p14:tracePt t="102405" x="4424363" y="4197350"/>
          <p14:tracePt t="102413" x="4592638" y="4156075"/>
          <p14:tracePt t="102421" x="4768850" y="4141788"/>
          <p14:tracePt t="102429" x="4995863" y="4127500"/>
          <p14:tracePt t="102437" x="5213350" y="4113213"/>
          <p14:tracePt t="102446" x="5446713" y="4113213"/>
          <p14:tracePt t="102454" x="5680075" y="4113213"/>
          <p14:tracePt t="102462" x="5919788" y="4113213"/>
          <p14:tracePt t="102470" x="6138863" y="4113213"/>
          <p14:tracePt t="102479" x="6237288" y="4127500"/>
          <p14:tracePt t="102487" x="6413500" y="4127500"/>
          <p14:tracePt t="102495" x="6561138" y="4141788"/>
          <p14:tracePt t="102503" x="6688138" y="4156075"/>
          <p14:tracePt t="102511" x="6788150" y="4156075"/>
          <p14:tracePt t="102520" x="6878638" y="4170363"/>
          <p14:tracePt t="102528" x="6964363" y="4170363"/>
          <p14:tracePt t="102536" x="6991350" y="4170363"/>
          <p14:tracePt t="102544" x="7048500" y="4170363"/>
          <p14:tracePt t="102552" x="7091363" y="4170363"/>
          <p14:tracePt t="102561" x="7132638" y="4170363"/>
          <p14:tracePt t="102569" x="7161213" y="4170363"/>
          <p14:tracePt t="102577" x="7181850" y="4170363"/>
          <p14:tracePt t="102585" x="7196138" y="4170363"/>
          <p14:tracePt t="102593" x="7224713" y="4170363"/>
          <p14:tracePt t="102610" x="7239000" y="4170363"/>
          <p14:tracePt t="103576" x="7239000" y="4127500"/>
          <p14:tracePt t="103584" x="7239000" y="4098925"/>
          <p14:tracePt t="103592" x="7239000" y="4029075"/>
          <p14:tracePt t="103601" x="7239000" y="3902075"/>
          <p14:tracePt t="103608" x="7239000" y="3752850"/>
          <p14:tracePt t="103617" x="7239000" y="3576638"/>
          <p14:tracePt t="103625" x="7239000" y="3379788"/>
          <p14:tracePt t="103633" x="7239000" y="2978150"/>
          <p14:tracePt t="103641" x="7239000" y="2540000"/>
          <p14:tracePt t="103650" x="7239000" y="2038350"/>
          <p14:tracePt t="103658" x="7239000" y="1517650"/>
          <p14:tracePt t="103666" x="7224713" y="1022350"/>
          <p14:tracePt t="103674" x="7210425" y="493713"/>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0B9158-947C-4324-4815-98E5450ABD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FDBF82-1CAA-BE38-0789-C32158E59973}"/>
              </a:ext>
            </a:extLst>
          </p:cNvPr>
          <p:cNvSpPr>
            <a:spLocks noGrp="1"/>
          </p:cNvSpPr>
          <p:nvPr>
            <p:ph type="title"/>
          </p:nvPr>
        </p:nvSpPr>
        <p:spPr/>
        <p:txBody>
          <a:bodyPr/>
          <a:lstStyle/>
          <a:p>
            <a:r>
              <a:rPr lang="en-CA" dirty="0"/>
              <a:t>Methodology- </a:t>
            </a:r>
            <a:r>
              <a:rPr lang="en-CA" sz="2800" dirty="0"/>
              <a:t>EDA</a:t>
            </a:r>
            <a:endParaRPr lang="en-CA" dirty="0"/>
          </a:p>
        </p:txBody>
      </p:sp>
      <p:pic>
        <p:nvPicPr>
          <p:cNvPr id="5" name="Picture 4" descr="A screen shot of a graph&#10;&#10;AI-generated content may be incorrect.">
            <a:extLst>
              <a:ext uri="{FF2B5EF4-FFF2-40B4-BE49-F238E27FC236}">
                <a16:creationId xmlns:a16="http://schemas.microsoft.com/office/drawing/2014/main" id="{12CE2BCD-D224-D8F9-A109-E026D97519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873769"/>
            <a:ext cx="4764754" cy="2555231"/>
          </a:xfrm>
          <a:prstGeom prst="rect">
            <a:avLst/>
          </a:prstGeom>
        </p:spPr>
      </p:pic>
      <p:pic>
        <p:nvPicPr>
          <p:cNvPr id="7" name="Picture 6" descr="A green and red graph&#10;&#10;AI-generated content may be incorrect.">
            <a:extLst>
              <a:ext uri="{FF2B5EF4-FFF2-40B4-BE49-F238E27FC236}">
                <a16:creationId xmlns:a16="http://schemas.microsoft.com/office/drawing/2014/main" id="{B514469B-DE75-091F-9581-33DE12EB204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677" y="1507273"/>
            <a:ext cx="4728678" cy="4557132"/>
          </a:xfrm>
          <a:prstGeom prst="rect">
            <a:avLst/>
          </a:prstGeom>
        </p:spPr>
      </p:pic>
      <p:pic>
        <p:nvPicPr>
          <p:cNvPr id="9" name="Picture 8" descr="A black and orange rectangles&#10;&#10;AI-generated content may be incorrect.">
            <a:extLst>
              <a:ext uri="{FF2B5EF4-FFF2-40B4-BE49-F238E27FC236}">
                <a16:creationId xmlns:a16="http://schemas.microsoft.com/office/drawing/2014/main" id="{D4F2D712-A843-E40B-4477-9DB4D0E687C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92422" y="3429000"/>
            <a:ext cx="5148513" cy="2730881"/>
          </a:xfrm>
          <a:prstGeom prst="rect">
            <a:avLst/>
          </a:prstGeom>
        </p:spPr>
      </p:pic>
      <p:pic>
        <p:nvPicPr>
          <p:cNvPr id="16" name="Audio 15">
            <a:extLst>
              <a:ext uri="{FF2B5EF4-FFF2-40B4-BE49-F238E27FC236}">
                <a16:creationId xmlns:a16="http://schemas.microsoft.com/office/drawing/2014/main" id="{9D39805B-9504-A6A6-EDF4-A0F93C082A24}"/>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62391306"/>
      </p:ext>
    </p:extLst>
  </p:cSld>
  <p:clrMapOvr>
    <a:masterClrMapping/>
  </p:clrMapOvr>
  <mc:AlternateContent xmlns:mc="http://schemas.openxmlformats.org/markup-compatibility/2006">
    <mc:Choice xmlns:p14="http://schemas.microsoft.com/office/powerpoint/2010/main" Requires="p14">
      <p:transition spd="slow" p14:dur="2000" advTm="45196"/>
    </mc:Choice>
    <mc:Fallback>
      <p:transition spd="slow" advTm="451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p:ext uri="{3A86A75C-4F4B-4683-9AE1-C65F6400EC91}">
      <p14:laserTraceLst xmlns:p14="http://schemas.microsoft.com/office/powerpoint/2010/main">
        <p14:tracePtLst>
          <p14:tracePt t="2151" x="4768850" y="6624638"/>
          <p14:tracePt t="2160" x="4826000" y="6470650"/>
          <p14:tracePt t="2169" x="4910138" y="6321425"/>
          <p14:tracePt t="2176" x="4981575" y="6153150"/>
          <p14:tracePt t="2184" x="5059363" y="5989638"/>
          <p14:tracePt t="2191" x="5129213" y="5792788"/>
          <p14:tracePt t="2199" x="5213350" y="5588000"/>
          <p14:tracePt t="2207" x="5284788" y="5383213"/>
          <p14:tracePt t="2215" x="5418138" y="5010150"/>
          <p14:tracePt t="2223" x="5461000" y="4883150"/>
          <p14:tracePt t="2232" x="5545138" y="4664075"/>
          <p14:tracePt t="2240" x="5630863" y="4445000"/>
          <p14:tracePt t="2248" x="5708650" y="4205288"/>
          <p14:tracePt t="2257" x="5778500" y="3957638"/>
          <p14:tracePt t="2265" x="5848350" y="3752850"/>
          <p14:tracePt t="2273" x="5934075" y="3521075"/>
          <p14:tracePt t="2282" x="5983288" y="3308350"/>
          <p14:tracePt t="2290" x="6053138" y="3090863"/>
          <p14:tracePt t="2298" x="6096000" y="2914650"/>
          <p14:tracePt t="2306" x="6110288" y="2828925"/>
          <p14:tracePt t="2314" x="6138863" y="2660650"/>
          <p14:tracePt t="2322" x="6165850" y="2525713"/>
          <p14:tracePt t="2330" x="6194425" y="2413000"/>
          <p14:tracePt t="2338" x="6194425" y="2370138"/>
          <p14:tracePt t="2347" x="6208713" y="2306638"/>
          <p14:tracePt t="2355" x="6208713" y="2236788"/>
          <p14:tracePt t="2363" x="6223000" y="2193925"/>
          <p14:tracePt t="2371" x="6223000" y="2152650"/>
          <p14:tracePt t="2380" x="6223000" y="2138363"/>
          <p14:tracePt t="2388" x="6223000" y="2124075"/>
          <p14:tracePt t="2396" x="6223000" y="2109788"/>
          <p14:tracePt t="2655" x="6165850" y="2109788"/>
          <p14:tracePt t="2663" x="6081713" y="2109788"/>
          <p14:tracePt t="2671" x="5969000" y="2109788"/>
          <p14:tracePt t="2679" x="5848350" y="2109788"/>
          <p14:tracePt t="2688" x="5778500" y="2109788"/>
          <p14:tracePt t="2696" x="5680075" y="2109788"/>
          <p14:tracePt t="2704" x="5573713" y="2109788"/>
          <p14:tracePt t="2712" x="5489575" y="2109788"/>
          <p14:tracePt t="2720" x="5461000" y="2095500"/>
          <p14:tracePt t="2729" x="5391150" y="2081213"/>
          <p14:tracePt t="2737" x="5348288" y="2066925"/>
          <p14:tracePt t="2745" x="5327650" y="2052638"/>
          <p14:tracePt t="2753" x="5299075" y="2025650"/>
          <p14:tracePt t="2762" x="5284788" y="2017713"/>
          <p14:tracePt t="2778" x="5284788" y="2003425"/>
          <p14:tracePt t="2819" x="5299075" y="2003425"/>
          <p14:tracePt t="2836" x="5313363" y="2017713"/>
          <p14:tracePt t="2844" x="5334000" y="2038350"/>
          <p14:tracePt t="2852" x="5334000" y="2081213"/>
          <p14:tracePt t="2861" x="5362575" y="2109788"/>
          <p14:tracePt t="2869" x="5376863" y="2152650"/>
          <p14:tracePt t="2878" x="5391150" y="2179638"/>
          <p14:tracePt t="2886" x="5391150" y="2208213"/>
          <p14:tracePt t="2894" x="5418138" y="2251075"/>
          <p14:tracePt t="2902" x="5418138" y="2265363"/>
          <p14:tracePt t="2910" x="5446713" y="2292350"/>
          <p14:tracePt t="2926" x="5461000" y="2306638"/>
          <p14:tracePt t="2935" x="5475288" y="2306638"/>
          <p14:tracePt t="2943" x="5489575" y="2306638"/>
          <p14:tracePt t="2951" x="5503863" y="2306638"/>
          <p14:tracePt t="2959" x="5518150" y="2279650"/>
          <p14:tracePt t="2967" x="5545138" y="2236788"/>
          <p14:tracePt t="2975" x="5545138" y="2193925"/>
          <p14:tracePt t="2984" x="5573713" y="2138363"/>
          <p14:tracePt t="2992" x="5588000" y="2095500"/>
          <p14:tracePt t="3000" x="5588000" y="2052638"/>
          <p14:tracePt t="3008" x="5602288" y="2003425"/>
          <p14:tracePt t="3016" x="5602288" y="1962150"/>
          <p14:tracePt t="3025" x="5616575" y="1905000"/>
          <p14:tracePt t="3033" x="5630863" y="1847850"/>
          <p14:tracePt t="3041" x="5630863" y="1806575"/>
          <p14:tracePt t="3049" x="5637213" y="1749425"/>
          <p14:tracePt t="3058" x="5637213" y="1700213"/>
          <p14:tracePt t="3066" x="5651500" y="1657350"/>
          <p14:tracePt t="3074" x="5651500" y="1630363"/>
          <p14:tracePt t="3082" x="5651500" y="1587500"/>
          <p14:tracePt t="3090" x="5651500" y="1558925"/>
          <p14:tracePt t="3098" x="5651500" y="1517650"/>
          <p14:tracePt t="3107" x="5651500" y="1489075"/>
          <p14:tracePt t="3115" x="5651500" y="1474788"/>
          <p14:tracePt t="3123" x="5651500" y="1460500"/>
          <p14:tracePt t="3131" x="5651500" y="1446213"/>
          <p14:tracePt t="3205" x="5651500" y="1460500"/>
          <p14:tracePt t="3222" x="5651500" y="1474788"/>
          <p14:tracePt t="3238" x="5651500" y="1489075"/>
          <p14:tracePt t="3246" x="5651500" y="1503363"/>
          <p14:tracePt t="3279" x="5651500" y="1517650"/>
          <p14:tracePt t="3312" x="5665788" y="1517650"/>
          <p14:tracePt t="3328" x="5665788" y="1530350"/>
          <p14:tracePt t="3345" x="5680075" y="1530350"/>
          <p14:tracePt t="3361" x="5694363" y="1530350"/>
          <p14:tracePt t="3378" x="5708650" y="1530350"/>
          <p14:tracePt t="3386" x="5721350" y="1530350"/>
          <p14:tracePt t="3402" x="5721350" y="1544638"/>
          <p14:tracePt t="3411" x="5735638" y="1544638"/>
          <p14:tracePt t="3477" x="5708650" y="1544638"/>
          <p14:tracePt t="3485" x="5694363" y="1544638"/>
          <p14:tracePt t="3493" x="5680075" y="1544638"/>
          <p14:tracePt t="3502" x="5665788" y="1544638"/>
          <p14:tracePt t="3509" x="5637213" y="1530350"/>
          <p14:tracePt t="3517" x="5630863" y="1517650"/>
          <p14:tracePt t="3526" x="5630863" y="1503363"/>
          <p14:tracePt t="3534" x="5630863" y="1474788"/>
          <p14:tracePt t="3542" x="5616575" y="1446213"/>
          <p14:tracePt t="3550" x="5616575" y="1417638"/>
          <p14:tracePt t="3559" x="5616575" y="1397000"/>
          <p14:tracePt t="3567" x="5616575" y="1368425"/>
          <p14:tracePt t="3575" x="5616575" y="1339850"/>
          <p14:tracePt t="3583" x="5630863" y="1327150"/>
          <p14:tracePt t="3591" x="5637213" y="1312863"/>
          <p14:tracePt t="3600" x="5651500" y="1298575"/>
          <p14:tracePt t="3608" x="5665788" y="1284288"/>
          <p14:tracePt t="3616" x="5680075" y="1284288"/>
          <p14:tracePt t="3633" x="5694363" y="1284288"/>
          <p14:tracePt t="3649" x="5708650" y="1298575"/>
          <p14:tracePt t="3657" x="5708650" y="1312863"/>
          <p14:tracePt t="3665" x="5721350" y="1327150"/>
          <p14:tracePt t="3674" x="5721350" y="1339850"/>
          <p14:tracePt t="3682" x="5735638" y="1339850"/>
          <p14:tracePt t="3690" x="5735638" y="1354138"/>
          <p14:tracePt t="3698" x="5749925" y="1368425"/>
          <p14:tracePt t="3723" x="5764213" y="1382713"/>
          <p14:tracePt t="3764" x="5764213" y="1397000"/>
          <p14:tracePt t="3838" x="5764213" y="1403350"/>
          <p14:tracePt t="4496" x="5778500" y="1403350"/>
          <p14:tracePt t="4512" x="5792788" y="1403350"/>
          <p14:tracePt t="4520" x="5807075" y="1403350"/>
          <p14:tracePt t="4528" x="5821363" y="1403350"/>
          <p14:tracePt t="4536" x="5835650" y="1403350"/>
          <p14:tracePt t="4545" x="5848350" y="1403350"/>
          <p14:tracePt t="4553" x="5862638" y="1403350"/>
          <p14:tracePt t="4561" x="5891213" y="1403350"/>
          <p14:tracePt t="4569" x="5905500" y="1403350"/>
          <p14:tracePt t="4578" x="5919788" y="1417638"/>
          <p14:tracePt t="4586" x="5940425" y="1417638"/>
          <p14:tracePt t="4594" x="5954713" y="1417638"/>
          <p14:tracePt t="4602" x="5983288" y="1417638"/>
          <p14:tracePt t="4611" x="5997575" y="1431925"/>
          <p14:tracePt t="4619" x="6011863" y="1431925"/>
          <p14:tracePt t="4627" x="6026150" y="1446213"/>
          <p14:tracePt t="4643" x="6038850" y="1460500"/>
          <p14:tracePt t="4652" x="6038850" y="1474788"/>
          <p14:tracePt t="4668" x="6053138" y="1489075"/>
          <p14:tracePt t="4684" x="6053138" y="1503363"/>
          <p14:tracePt t="4709" x="6053138" y="1517650"/>
          <p14:tracePt t="4742" x="6053138" y="1530350"/>
          <p14:tracePt t="4816" x="6053138" y="1544638"/>
          <p14:tracePt t="4857" x="6053138" y="1558925"/>
          <p14:tracePt t="4873" x="6038850" y="1558925"/>
          <p14:tracePt t="4882" x="6038850" y="1573213"/>
          <p14:tracePt t="4890" x="6038850" y="1587500"/>
          <p14:tracePt t="4898" x="6026150" y="1587500"/>
          <p14:tracePt t="4906" x="6026150" y="1601788"/>
          <p14:tracePt t="4914" x="6011863" y="1601788"/>
          <p14:tracePt t="4923" x="6011863" y="1616075"/>
          <p14:tracePt t="4939" x="5997575" y="1630363"/>
          <p14:tracePt t="4955" x="5983288" y="1644650"/>
          <p14:tracePt t="4980" x="5983288" y="1657350"/>
          <p14:tracePt t="4996" x="5969000" y="1657350"/>
          <p14:tracePt t="5021" x="5969000" y="1671638"/>
          <p14:tracePt t="5046" x="5954713" y="1671638"/>
          <p14:tracePt t="5079" x="5940425" y="1671638"/>
          <p14:tracePt t="5227" x="5940425" y="1657350"/>
          <p14:tracePt t="5547" x="5954713" y="1657350"/>
          <p14:tracePt t="5555" x="5997575" y="1657350"/>
          <p14:tracePt t="5563" x="6038850" y="1644650"/>
          <p14:tracePt t="5572" x="6067425" y="1644650"/>
          <p14:tracePt t="5580" x="6110288" y="1644650"/>
          <p14:tracePt t="5588" x="6153150" y="1644650"/>
          <p14:tracePt t="5596" x="6180138" y="1630363"/>
          <p14:tracePt t="5604" x="6237288" y="1630363"/>
          <p14:tracePt t="5613" x="6272213" y="1616075"/>
          <p14:tracePt t="5621" x="6300788" y="1616075"/>
          <p14:tracePt t="5629" x="6356350" y="1601788"/>
          <p14:tracePt t="5638" x="6399213" y="1601788"/>
          <p14:tracePt t="5646" x="6442075" y="1601788"/>
          <p14:tracePt t="5654" x="6483350" y="1587500"/>
          <p14:tracePt t="5662" x="6511925" y="1587500"/>
          <p14:tracePt t="5670" x="6554788" y="1587500"/>
          <p14:tracePt t="5679" x="6575425" y="1573213"/>
          <p14:tracePt t="5687" x="6604000" y="1573213"/>
          <p14:tracePt t="5695" x="6646863" y="1558925"/>
          <p14:tracePt t="5703" x="6673850" y="1558925"/>
          <p14:tracePt t="5711" x="6716713" y="1558925"/>
          <p14:tracePt t="5720" x="6731000" y="1558925"/>
          <p14:tracePt t="5728" x="6759575" y="1558925"/>
          <p14:tracePt t="5736" x="6788150" y="1558925"/>
          <p14:tracePt t="5744" x="6800850" y="1544638"/>
          <p14:tracePt t="5753" x="6815138" y="1544638"/>
          <p14:tracePt t="5761" x="6829425" y="1544638"/>
          <p14:tracePt t="5777" x="6843713" y="1544638"/>
          <p14:tracePt t="5786" x="6858000" y="1544638"/>
          <p14:tracePt t="6122" x="6864350" y="1544638"/>
          <p14:tracePt t="6130" x="6892925" y="1544638"/>
          <p14:tracePt t="6139" x="6935788" y="1530350"/>
          <p14:tracePt t="6147" x="6964363" y="1517650"/>
          <p14:tracePt t="6155" x="7005638" y="1517650"/>
          <p14:tracePt t="6163" x="7019925" y="1503363"/>
          <p14:tracePt t="6171" x="7062788" y="1489075"/>
          <p14:tracePt t="6180" x="7091363" y="1489075"/>
          <p14:tracePt t="6188" x="7132638" y="1474788"/>
          <p14:tracePt t="6196" x="7161213" y="1474788"/>
          <p14:tracePt t="6204" x="7181850" y="1474788"/>
          <p14:tracePt t="6213" x="7210425" y="1460500"/>
          <p14:tracePt t="6221" x="7224713" y="1460500"/>
          <p14:tracePt t="6229" x="7253288" y="1446213"/>
          <p14:tracePt t="6237" x="7267575" y="1446213"/>
          <p14:tracePt t="6245" x="7296150" y="1431925"/>
          <p14:tracePt t="6254" x="7308850" y="1431925"/>
          <p14:tracePt t="6262" x="7337425" y="1417638"/>
          <p14:tracePt t="6270" x="7351713" y="1417638"/>
          <p14:tracePt t="6279" x="7380288" y="1403350"/>
          <p14:tracePt t="6287" x="7394575" y="1403350"/>
          <p14:tracePt t="6295" x="7423150" y="1397000"/>
          <p14:tracePt t="6303" x="7435850" y="1382713"/>
          <p14:tracePt t="6311" x="7464425" y="1368425"/>
          <p14:tracePt t="6319" x="7472363" y="1354138"/>
          <p14:tracePt t="6328" x="7499350" y="1354138"/>
          <p14:tracePt t="6336" x="7527925" y="1339850"/>
          <p14:tracePt t="6344" x="7542213" y="1327150"/>
          <p14:tracePt t="6352" x="7570788" y="1312863"/>
          <p14:tracePt t="6361" x="7599363" y="1312863"/>
          <p14:tracePt t="6369" x="7626350" y="1298575"/>
          <p14:tracePt t="6377" x="7640638" y="1284288"/>
          <p14:tracePt t="6386" x="7654925" y="1284288"/>
          <p14:tracePt t="6394" x="7683500" y="1270000"/>
          <p14:tracePt t="6402" x="7697788" y="1255713"/>
          <p14:tracePt t="6410" x="7726363" y="1255713"/>
          <p14:tracePt t="6419" x="7753350" y="1241425"/>
          <p14:tracePt t="6426" x="7767638" y="1241425"/>
          <p14:tracePt t="6434" x="7789863" y="1227138"/>
          <p14:tracePt t="6442" x="7804150" y="1227138"/>
          <p14:tracePt t="6451" x="7816850" y="1212850"/>
          <p14:tracePt t="6459" x="7845425" y="1212850"/>
          <p14:tracePt t="6475" x="7859713" y="1200150"/>
          <p14:tracePt t="6484" x="7874000" y="1200150"/>
          <p14:tracePt t="6985" x="7888288" y="1200150"/>
          <p14:tracePt t="6994" x="7902575" y="1200150"/>
          <p14:tracePt t="7002" x="7916863" y="1200150"/>
          <p14:tracePt t="7011" x="7931150" y="1185863"/>
          <p14:tracePt t="7019" x="7958138" y="1185863"/>
          <p14:tracePt t="7026" x="7972425" y="1171575"/>
          <p14:tracePt t="7034" x="7986713" y="1171575"/>
          <p14:tracePt t="7042" x="8015288" y="1157288"/>
          <p14:tracePt t="7051" x="8029575" y="1157288"/>
          <p14:tracePt t="7059" x="8058150" y="1143000"/>
          <p14:tracePt t="7067" x="8070850" y="1128713"/>
          <p14:tracePt t="7075" x="8093075" y="1128713"/>
          <p14:tracePt t="7084" x="8121650" y="1114425"/>
          <p14:tracePt t="7092" x="8134350" y="1100138"/>
          <p14:tracePt t="7100" x="8162925" y="1093788"/>
          <p14:tracePt t="7108" x="8177213" y="1079500"/>
          <p14:tracePt t="7116" x="8191500" y="1065213"/>
          <p14:tracePt t="7127" x="8205788" y="1065213"/>
          <p14:tracePt t="7133" x="8220075" y="1050925"/>
          <p14:tracePt t="7149" x="8234363" y="1036638"/>
          <p14:tracePt t="7166" x="8234363" y="1022350"/>
          <p14:tracePt t="7190" x="8234363" y="1009650"/>
          <p14:tracePt t="7207" x="8220075" y="1009650"/>
          <p14:tracePt t="7215" x="8205788" y="1009650"/>
          <p14:tracePt t="7223" x="8191500" y="995363"/>
          <p14:tracePt t="7232" x="8177213" y="995363"/>
          <p14:tracePt t="7240" x="8162925" y="995363"/>
          <p14:tracePt t="7248" x="8134350" y="995363"/>
          <p14:tracePt t="7257" x="8093075" y="995363"/>
          <p14:tracePt t="7265" x="8070850" y="995363"/>
          <p14:tracePt t="7273" x="8058150" y="995363"/>
          <p14:tracePt t="7282" x="8015288" y="995363"/>
          <p14:tracePt t="7290" x="7986713" y="995363"/>
          <p14:tracePt t="7298" x="7943850" y="995363"/>
          <p14:tracePt t="7306" x="7931150" y="995363"/>
          <p14:tracePt t="7314" x="7888288" y="995363"/>
          <p14:tracePt t="7322" x="7859713" y="1009650"/>
          <p14:tracePt t="7330" x="7845425" y="1022350"/>
          <p14:tracePt t="7338" x="7816850" y="1022350"/>
          <p14:tracePt t="7347" x="7804150" y="1036638"/>
          <p14:tracePt t="7355" x="7789863" y="1036638"/>
          <p14:tracePt t="7363" x="7775575" y="1050925"/>
          <p14:tracePt t="7371" x="7767638" y="1050925"/>
          <p14:tracePt t="7379" x="7767638" y="1065213"/>
          <p14:tracePt t="7388" x="7753350" y="1079500"/>
          <p14:tracePt t="7412" x="7753350" y="1093788"/>
          <p14:tracePt t="7429" x="7753350" y="1100138"/>
          <p14:tracePt t="7461" x="7767638" y="1100138"/>
          <p14:tracePt t="7470" x="7775575" y="1100138"/>
          <p14:tracePt t="7486" x="7789863" y="1100138"/>
          <p14:tracePt t="7503" x="7804150" y="1100138"/>
          <p14:tracePt t="7511" x="7816850" y="1100138"/>
          <p14:tracePt t="7527" x="7831138" y="1100138"/>
          <p14:tracePt t="7544" x="7845425" y="1100138"/>
          <p14:tracePt t="7552" x="7845425" y="1093788"/>
          <p14:tracePt t="7560" x="7859713" y="1093788"/>
          <p14:tracePt t="7576" x="7859713" y="1079500"/>
          <p14:tracePt t="7593" x="7859713" y="1065213"/>
          <p14:tracePt t="7609" x="7859713" y="1050925"/>
          <p14:tracePt t="7626" x="7859713" y="1036638"/>
          <p14:tracePt t="7634" x="7859713" y="1022350"/>
          <p14:tracePt t="7650" x="7845425" y="1009650"/>
          <p14:tracePt t="7659" x="7831138" y="1009650"/>
          <p14:tracePt t="7667" x="7816850" y="1009650"/>
          <p14:tracePt t="7675" x="7804150" y="1009650"/>
          <p14:tracePt t="7683" x="7789863" y="1009650"/>
          <p14:tracePt t="7691" x="7775575" y="1009650"/>
          <p14:tracePt t="7700" x="7767638" y="1009650"/>
          <p14:tracePt t="7708" x="7753350" y="1009650"/>
          <p14:tracePt t="7716" x="7740650" y="1009650"/>
          <p14:tracePt t="7724" x="7712075" y="1009650"/>
          <p14:tracePt t="7733" x="7697788" y="1009650"/>
          <p14:tracePt t="7741" x="7669213" y="1022350"/>
          <p14:tracePt t="7749" x="7640638" y="1022350"/>
          <p14:tracePt t="7757" x="7626350" y="1022350"/>
          <p14:tracePt t="7765" x="7613650" y="1036638"/>
          <p14:tracePt t="7774" x="7585075" y="1036638"/>
          <p14:tracePt t="7782" x="7570788" y="1036638"/>
          <p14:tracePt t="7790" x="7542213" y="1050925"/>
          <p14:tracePt t="7807" x="7527925" y="1050925"/>
          <p14:tracePt t="7815" x="7513638" y="1050925"/>
          <p14:tracePt t="7839" x="7499350" y="1065213"/>
          <p14:tracePt t="7872" x="7499350" y="1079500"/>
          <p14:tracePt t="7905" x="7513638" y="1079500"/>
          <p14:tracePt t="7930" x="7527925" y="1079500"/>
          <p14:tracePt t="7938" x="7542213" y="1079500"/>
          <p14:tracePt t="7954" x="7556500" y="1079500"/>
          <p14:tracePt t="7963" x="7570788" y="1079500"/>
          <p14:tracePt t="7971" x="7585075" y="1065213"/>
          <p14:tracePt t="7979" x="7599363" y="1065213"/>
          <p14:tracePt t="7987" x="7613650" y="1050925"/>
          <p14:tracePt t="7996" x="7626350" y="1050925"/>
          <p14:tracePt t="8004" x="7640638" y="1050925"/>
          <p14:tracePt t="8012" x="7654925" y="1036638"/>
          <p14:tracePt t="8020" x="7669213" y="1036638"/>
          <p14:tracePt t="8028" x="7683500" y="1036638"/>
          <p14:tracePt t="8037" x="7683500" y="1022350"/>
          <p14:tracePt t="8045" x="7697788" y="1022350"/>
          <p14:tracePt t="8053" x="7712075" y="1022350"/>
          <p14:tracePt t="8061" x="7726363" y="1009650"/>
          <p14:tracePt t="8094" x="7740650" y="1009650"/>
          <p14:tracePt t="8152" x="7726363" y="1009650"/>
          <p14:tracePt t="8168" x="7712075" y="1009650"/>
          <p14:tracePt t="8177" x="7712075" y="1022350"/>
          <p14:tracePt t="8185" x="7697788" y="1022350"/>
          <p14:tracePt t="8193" x="7697788" y="1036638"/>
          <p14:tracePt t="8201" x="7683500" y="1036638"/>
          <p14:tracePt t="8217" x="7683500" y="1050925"/>
          <p14:tracePt t="8226" x="7669213" y="1050925"/>
          <p14:tracePt t="8234" x="7669213" y="1065213"/>
          <p14:tracePt t="8250" x="7654925" y="1079500"/>
          <p14:tracePt t="8275" x="7654925" y="1093788"/>
          <p14:tracePt t="8283" x="7640638" y="1100138"/>
          <p14:tracePt t="8308" x="7640638" y="1114425"/>
          <p14:tracePt t="8324" x="7626350" y="1128713"/>
          <p14:tracePt t="8365" x="7613650" y="1128713"/>
          <p14:tracePt t="8447" x="7626350" y="1114425"/>
          <p14:tracePt t="8464" x="7626350" y="1100138"/>
          <p14:tracePt t="8481" x="7640638" y="1100138"/>
          <p14:tracePt t="8497" x="7640638" y="1093788"/>
          <p14:tracePt t="8538" x="7626350" y="1093788"/>
          <p14:tracePt t="8546" x="7613650" y="1093788"/>
          <p14:tracePt t="8555" x="7585075" y="1079500"/>
          <p14:tracePt t="8563" x="7570788" y="1079500"/>
          <p14:tracePt t="8571" x="7527925" y="1079500"/>
          <p14:tracePt t="8579" x="7499350" y="1079500"/>
          <p14:tracePt t="8587" x="7472363" y="1079500"/>
          <p14:tracePt t="8596" x="7450138" y="1079500"/>
          <p14:tracePt t="8604" x="7423150" y="1079500"/>
          <p14:tracePt t="8612" x="7394575" y="1079500"/>
          <p14:tracePt t="8620" x="7380288" y="1079500"/>
          <p14:tracePt t="8628" x="7366000" y="1079500"/>
          <p14:tracePt t="8637" x="7351713" y="1079500"/>
          <p14:tracePt t="8645" x="7351713" y="1093788"/>
          <p14:tracePt t="8678" x="7366000" y="1093788"/>
          <p14:tracePt t="8686" x="7380288" y="1093788"/>
          <p14:tracePt t="8694" x="7408863" y="1093788"/>
          <p14:tracePt t="8703" x="7435850" y="1093788"/>
          <p14:tracePt t="8711" x="7472363" y="1093788"/>
          <p14:tracePt t="8719" x="7513638" y="1093788"/>
          <p14:tracePt t="8727" x="7570788" y="1093788"/>
          <p14:tracePt t="8736" x="7626350" y="1093788"/>
          <p14:tracePt t="8744" x="7669213" y="1093788"/>
          <p14:tracePt t="8752" x="7712075" y="1093788"/>
          <p14:tracePt t="8760" x="7753350" y="1093788"/>
          <p14:tracePt t="8768" x="7789863" y="1093788"/>
          <p14:tracePt t="8777" x="7816850" y="1093788"/>
          <p14:tracePt t="8784" x="7845425" y="1093788"/>
          <p14:tracePt t="8793" x="7859713" y="1079500"/>
          <p14:tracePt t="8801" x="7874000" y="1079500"/>
          <p14:tracePt t="8809" x="7888288" y="1065213"/>
          <p14:tracePt t="8825" x="7888288" y="1050925"/>
          <p14:tracePt t="8842" x="7888288" y="1036638"/>
          <p14:tracePt t="8867" x="7874000" y="1022350"/>
          <p14:tracePt t="8875" x="7859713" y="1022350"/>
          <p14:tracePt t="8883" x="7845425" y="1022350"/>
          <p14:tracePt t="8891" x="7831138" y="1022350"/>
          <p14:tracePt t="8899" x="7804150" y="1022350"/>
          <p14:tracePt t="8908" x="7775575" y="1022350"/>
          <p14:tracePt t="8916" x="7767638" y="1036638"/>
          <p14:tracePt t="8924" x="7753350" y="1050925"/>
          <p14:tracePt t="8932" x="7740650" y="1050925"/>
          <p14:tracePt t="8940" x="7740650" y="1079500"/>
          <p14:tracePt t="8949" x="7740650" y="1093788"/>
          <p14:tracePt t="8957" x="7740650" y="1100138"/>
          <p14:tracePt t="8973" x="7740650" y="1114425"/>
          <p14:tracePt t="8990" x="7753350" y="1114425"/>
          <p14:tracePt t="8998" x="7775575" y="1128713"/>
          <p14:tracePt t="9006" x="7816850" y="1128713"/>
          <p14:tracePt t="9014" x="7859713" y="1143000"/>
          <p14:tracePt t="9023" x="7902575" y="1143000"/>
          <p14:tracePt t="9031" x="7958138" y="1143000"/>
          <p14:tracePt t="9039" x="8015288" y="1143000"/>
          <p14:tracePt t="9047" x="8070850" y="1143000"/>
          <p14:tracePt t="9055" x="8134350" y="1143000"/>
          <p14:tracePt t="9064" x="8177213" y="1128713"/>
          <p14:tracePt t="9072" x="8205788" y="1114425"/>
          <p14:tracePt t="9080" x="8248650" y="1100138"/>
          <p14:tracePt t="9088" x="8289925" y="1093788"/>
          <p14:tracePt t="9097" x="8318500" y="1079500"/>
          <p14:tracePt t="9105" x="8347075" y="1050925"/>
          <p14:tracePt t="9113" x="8375650" y="1036638"/>
          <p14:tracePt t="9121" x="8382000" y="1022350"/>
          <p14:tracePt t="9129" x="8382000" y="1009650"/>
          <p14:tracePt t="9138" x="8396288" y="995363"/>
          <p14:tracePt t="9146" x="8396288" y="966788"/>
          <p14:tracePt t="9162" x="8396288" y="952500"/>
          <p14:tracePt t="9171" x="8396288" y="938213"/>
          <p14:tracePt t="9187" x="8375650" y="923925"/>
          <p14:tracePt t="9195" x="8361363" y="923925"/>
          <p14:tracePt t="9203" x="8318500" y="923925"/>
          <p14:tracePt t="9212" x="8275638" y="923925"/>
          <p14:tracePt t="9220" x="8248650" y="923925"/>
          <p14:tracePt t="9228" x="8205788" y="923925"/>
          <p14:tracePt t="9236" x="8162925" y="923925"/>
          <p14:tracePt t="9244" x="8134350" y="938213"/>
          <p14:tracePt t="9253" x="8107363" y="952500"/>
          <p14:tracePt t="9261" x="8078788" y="981075"/>
          <p14:tracePt t="9269" x="8070850" y="1009650"/>
          <p14:tracePt t="9277" x="8058150" y="1022350"/>
          <p14:tracePt t="9286" x="8043863" y="1036638"/>
          <p14:tracePt t="9294" x="8043863" y="1050925"/>
          <p14:tracePt t="9302" x="8043863" y="1065213"/>
          <p14:tracePt t="9311" x="8043863" y="1079500"/>
          <p14:tracePt t="9319" x="8043863" y="1093788"/>
          <p14:tracePt t="9327" x="8043863" y="1100138"/>
          <p14:tracePt t="9336" x="8058150" y="1100138"/>
          <p14:tracePt t="9344" x="8058150" y="1114425"/>
          <p14:tracePt t="9352" x="8070850" y="1114425"/>
          <p14:tracePt t="9360" x="8078788" y="1128713"/>
          <p14:tracePt t="9368" x="8093075" y="1128713"/>
          <p14:tracePt t="9376" x="8107363" y="1128713"/>
          <p14:tracePt t="9384" x="8121650" y="1143000"/>
          <p14:tracePt t="9392" x="8134350" y="1143000"/>
          <p14:tracePt t="9401" x="8148638" y="1143000"/>
          <p14:tracePt t="9417" x="8162925" y="1143000"/>
          <p14:tracePt t="9425" x="8177213" y="1143000"/>
          <p14:tracePt t="9433" x="8177213" y="1128713"/>
          <p14:tracePt t="9442" x="8191500" y="1114425"/>
          <p14:tracePt t="9458" x="8205788" y="1100138"/>
          <p14:tracePt t="9466" x="8205788" y="1093788"/>
          <p14:tracePt t="9475" x="8205788" y="1079500"/>
          <p14:tracePt t="9483" x="8205788" y="1065213"/>
          <p14:tracePt t="9499" x="8205788" y="1050925"/>
          <p14:tracePt t="9516" x="8191500" y="1050925"/>
          <p14:tracePt t="9524" x="8177213" y="1036638"/>
          <p14:tracePt t="9532" x="8162925" y="1036638"/>
          <p14:tracePt t="9540" x="8148638" y="1036638"/>
          <p14:tracePt t="9549" x="8134350" y="1036638"/>
          <p14:tracePt t="9557" x="8107363" y="1036638"/>
          <p14:tracePt t="9565" x="8093075" y="1036638"/>
          <p14:tracePt t="9573" x="8058150" y="1036638"/>
          <p14:tracePt t="9581" x="8043863" y="1036638"/>
          <p14:tracePt t="9590" x="8015288" y="1036638"/>
          <p14:tracePt t="9598" x="7972425" y="1036638"/>
          <p14:tracePt t="9606" x="7958138" y="1036638"/>
          <p14:tracePt t="9614" x="7916863" y="1036638"/>
          <p14:tracePt t="9622" x="7888288" y="1036638"/>
          <p14:tracePt t="9631" x="7859713" y="1050925"/>
          <p14:tracePt t="9639" x="7831138" y="1050925"/>
          <p14:tracePt t="9647" x="7816850" y="1065213"/>
          <p14:tracePt t="9655" x="7804150" y="1065213"/>
          <p14:tracePt t="9663" x="7789863" y="1079500"/>
          <p14:tracePt t="9672" x="7789863" y="1093788"/>
          <p14:tracePt t="9688" x="7789863" y="1100138"/>
          <p14:tracePt t="9705" x="7789863" y="1114425"/>
          <p14:tracePt t="9721" x="7804150" y="1128713"/>
          <p14:tracePt t="9729" x="7816850" y="1128713"/>
          <p14:tracePt t="9738" x="7831138" y="1128713"/>
          <p14:tracePt t="9746" x="7859713" y="1143000"/>
          <p14:tracePt t="9754" x="7888288" y="1143000"/>
          <p14:tracePt t="9762" x="7931150" y="1143000"/>
          <p14:tracePt t="9770" x="7943850" y="1143000"/>
          <p14:tracePt t="9779" x="8001000" y="1143000"/>
          <p14:tracePt t="9787" x="8029575" y="1143000"/>
          <p14:tracePt t="9795" x="8070850" y="1143000"/>
          <p14:tracePt t="9803" x="8093075" y="1143000"/>
          <p14:tracePt t="9811" x="8121650" y="1143000"/>
          <p14:tracePt t="9820" x="8148638" y="1143000"/>
          <p14:tracePt t="9828" x="8162925" y="1143000"/>
          <p14:tracePt t="9836" x="8177213" y="1143000"/>
          <p14:tracePt t="9844" x="8191500" y="1143000"/>
          <p14:tracePt t="9853" x="8205788" y="1128713"/>
          <p14:tracePt t="9861" x="8220075" y="1128713"/>
          <p14:tracePt t="9869" x="8220075" y="1114425"/>
          <p14:tracePt t="9877" x="8220075" y="1100138"/>
          <p14:tracePt t="9886" x="8220075" y="1093788"/>
          <p14:tracePt t="9910" x="8220075" y="1079500"/>
          <p14:tracePt t="9919" x="8205788" y="1079500"/>
          <p14:tracePt t="9927" x="8191500" y="1079500"/>
          <p14:tracePt t="9935" x="8177213" y="1079500"/>
          <p14:tracePt t="9944" x="8162925" y="1079500"/>
          <p14:tracePt t="9951" x="8148638" y="1079500"/>
          <p14:tracePt t="9959" x="8134350" y="1093788"/>
          <p14:tracePt t="9968" x="8121650" y="1100138"/>
          <p14:tracePt t="9976" x="8107363" y="1128713"/>
          <p14:tracePt t="9984" x="8107363" y="1143000"/>
          <p14:tracePt t="9992" x="8107363" y="1157288"/>
          <p14:tracePt t="10000" x="8107363" y="1171575"/>
          <p14:tracePt t="10009" x="8107363" y="1185863"/>
          <p14:tracePt t="10025" x="8107363" y="1200150"/>
          <p14:tracePt t="10033" x="8121650" y="1200150"/>
          <p14:tracePt t="10042" x="8134350" y="1200150"/>
          <p14:tracePt t="10050" x="8148638" y="1200150"/>
          <p14:tracePt t="10058" x="8162925" y="1200150"/>
          <p14:tracePt t="10066" x="8191500" y="1200150"/>
          <p14:tracePt t="10074" x="8220075" y="1200150"/>
          <p14:tracePt t="10083" x="8234363" y="1200150"/>
          <p14:tracePt t="10091" x="8261350" y="1200150"/>
          <p14:tracePt t="10099" x="8289925" y="1185863"/>
          <p14:tracePt t="10107" x="8318500" y="1171575"/>
          <p14:tracePt t="10115" x="8347075" y="1171575"/>
          <p14:tracePt t="10124" x="8361363" y="1171575"/>
          <p14:tracePt t="10132" x="8382000" y="1157288"/>
          <p14:tracePt t="10140" x="8396288" y="1157288"/>
          <p14:tracePt t="10148" x="8410575" y="1157288"/>
          <p14:tracePt t="10157" x="8424863" y="1157288"/>
          <p14:tracePt t="10165" x="8439150" y="1157288"/>
          <p14:tracePt t="10181" x="8451850" y="1157288"/>
          <p14:tracePt t="10190" x="8451850" y="1171575"/>
          <p14:tracePt t="10198" x="8451850" y="1185863"/>
          <p14:tracePt t="10206" x="8466138" y="1185863"/>
          <p14:tracePt t="10214" x="8466138" y="1200150"/>
          <p14:tracePt t="10222" x="8466138" y="1212850"/>
          <p14:tracePt t="10231" x="8466138" y="1227138"/>
          <p14:tracePt t="10247" x="8451850" y="1227138"/>
          <p14:tracePt t="10255" x="8451850" y="1241425"/>
          <p14:tracePt t="10263" x="8439150" y="1241425"/>
          <p14:tracePt t="10321" x="8439150" y="1227138"/>
          <p14:tracePt t="10329" x="8439150" y="1212850"/>
          <p14:tracePt t="10337" x="8451850" y="1212850"/>
          <p14:tracePt t="10346" x="8466138" y="1200150"/>
          <p14:tracePt t="10354" x="8480425" y="1200150"/>
          <p14:tracePt t="10362" x="8494713" y="1185863"/>
          <p14:tracePt t="10370" x="8523288" y="1185863"/>
          <p14:tracePt t="10378" x="8551863" y="1185863"/>
          <p14:tracePt t="10386" x="8566150" y="1185863"/>
          <p14:tracePt t="10395" x="8593138" y="1185863"/>
          <p14:tracePt t="10403" x="8621713" y="1185863"/>
          <p14:tracePt t="10411" x="8636000" y="1185863"/>
          <p14:tracePt t="10419" x="8664575" y="1200150"/>
          <p14:tracePt t="10428" x="8685213" y="1200150"/>
          <p14:tracePt t="10436" x="8713788" y="1212850"/>
          <p14:tracePt t="10444" x="8728075" y="1212850"/>
          <p14:tracePt t="10452" x="8742363" y="1227138"/>
          <p14:tracePt t="10461" x="8756650" y="1227138"/>
          <p14:tracePt t="10469" x="8769350" y="1227138"/>
          <p14:tracePt t="10477" x="8783638" y="1241425"/>
          <p14:tracePt t="10493" x="8797925" y="1241425"/>
          <p14:tracePt t="10526" x="8812213" y="1255713"/>
          <p14:tracePt t="10567" x="8812213" y="1270000"/>
          <p14:tracePt t="10592" x="8812213" y="1284288"/>
          <p14:tracePt t="10617" x="8826500" y="1284288"/>
          <p14:tracePt t="11032" x="8812213" y="1284288"/>
          <p14:tracePt t="11040" x="8797925" y="1284288"/>
          <p14:tracePt t="11048" x="8783638" y="1284288"/>
          <p14:tracePt t="11056" x="8769350" y="1298575"/>
          <p14:tracePt t="11064" x="8742363" y="1312863"/>
          <p14:tracePt t="11073" x="8728075" y="1327150"/>
          <p14:tracePt t="11081" x="8713788" y="1339850"/>
          <p14:tracePt t="11089" x="8699500" y="1354138"/>
          <p14:tracePt t="11097" x="8685213" y="1368425"/>
          <p14:tracePt t="11106" x="8678863" y="1368425"/>
          <p14:tracePt t="11114" x="8678863" y="1382713"/>
          <p14:tracePt t="11122" x="8664575" y="1382713"/>
          <p14:tracePt t="11130" x="8664575" y="1397000"/>
          <p14:tracePt t="11147" x="8650288" y="1397000"/>
          <p14:tracePt t="11163" x="8636000" y="1403350"/>
          <p14:tracePt t="11204" x="8621713" y="1403350"/>
          <p14:tracePt t="11212" x="8621713" y="1417638"/>
          <p14:tracePt t="11262" x="8607425" y="1417638"/>
          <p14:tracePt t="11303" x="8593138" y="1417638"/>
          <p14:tracePt t="11336" x="8578850" y="1417638"/>
          <p14:tracePt t="11352" x="8566150" y="1417638"/>
          <p14:tracePt t="11369" x="8551863" y="1417638"/>
          <p14:tracePt t="11377" x="8537575" y="1417638"/>
          <p14:tracePt t="11386" x="8523288" y="1417638"/>
          <p14:tracePt t="11402" x="8509000" y="1417638"/>
          <p14:tracePt t="11411" x="8494713" y="1417638"/>
          <p14:tracePt t="11419" x="8480425" y="1417638"/>
          <p14:tracePt t="11426" x="8466138" y="1403350"/>
          <p14:tracePt t="11434" x="8439150" y="1403350"/>
          <p14:tracePt t="11443" x="8424863" y="1397000"/>
          <p14:tracePt t="11451" x="8396288" y="1397000"/>
          <p14:tracePt t="11459" x="8375650" y="1382713"/>
          <p14:tracePt t="11467" x="8332788" y="1368425"/>
          <p14:tracePt t="11476" x="8304213" y="1354138"/>
          <p14:tracePt t="11484" x="8275638" y="1354138"/>
          <p14:tracePt t="11492" x="8234363" y="1339850"/>
          <p14:tracePt t="11500" x="8191500" y="1327150"/>
          <p14:tracePt t="11508" x="8148638" y="1327150"/>
          <p14:tracePt t="11517" x="8093075" y="1312863"/>
          <p14:tracePt t="11525" x="8043863" y="1298575"/>
          <p14:tracePt t="11533" x="7986713" y="1284288"/>
          <p14:tracePt t="11541" x="7931150" y="1270000"/>
          <p14:tracePt t="11549" x="7859713" y="1241425"/>
          <p14:tracePt t="11558" x="7804150" y="1227138"/>
          <p14:tracePt t="11566" x="7753350" y="1227138"/>
          <p14:tracePt t="11574" x="7683500" y="1212850"/>
          <p14:tracePt t="11582" x="7640638" y="1185863"/>
          <p14:tracePt t="11590" x="7570788" y="1171575"/>
          <p14:tracePt t="11599" x="7527925" y="1157288"/>
          <p14:tracePt t="11607" x="7472363" y="1143000"/>
          <p14:tracePt t="11615" x="7423150" y="1128713"/>
          <p14:tracePt t="11623" x="7380288" y="1114425"/>
          <p14:tracePt t="11632" x="7337425" y="1093788"/>
          <p14:tracePt t="11640" x="7308850" y="1093788"/>
          <p14:tracePt t="11648" x="7267575" y="1079500"/>
          <p14:tracePt t="11656" x="7239000" y="1065213"/>
          <p14:tracePt t="11664" x="7196138" y="1065213"/>
          <p14:tracePt t="11673" x="7169150" y="1050925"/>
          <p14:tracePt t="11681" x="7146925" y="1036638"/>
          <p14:tracePt t="11689" x="7118350" y="1036638"/>
          <p14:tracePt t="11697" x="7091363" y="1036638"/>
          <p14:tracePt t="11705" x="7062788" y="1036638"/>
          <p14:tracePt t="11714" x="7034213" y="1036638"/>
          <p14:tracePt t="11722" x="7019925" y="1036638"/>
          <p14:tracePt t="11730" x="6991350" y="1036638"/>
          <p14:tracePt t="11738" x="6978650" y="1036638"/>
          <p14:tracePt t="11746" x="6964363" y="1036638"/>
          <p14:tracePt t="11755" x="6935788" y="1036638"/>
          <p14:tracePt t="11763" x="6921500" y="1036638"/>
          <p14:tracePt t="11779" x="6907213" y="1036638"/>
          <p14:tracePt t="11788" x="6907213" y="1050925"/>
          <p14:tracePt t="11796" x="6892925" y="1050925"/>
          <p14:tracePt t="11804" x="6892925" y="1065213"/>
          <p14:tracePt t="11812" x="6892925" y="1079500"/>
          <p14:tracePt t="11820" x="6878638" y="1093788"/>
          <p14:tracePt t="11829" x="6878638" y="1100138"/>
          <p14:tracePt t="11837" x="6878638" y="1114425"/>
          <p14:tracePt t="11845" x="6878638" y="1143000"/>
          <p14:tracePt t="11853" x="6878638" y="1171575"/>
          <p14:tracePt t="11861" x="6878638" y="1200150"/>
          <p14:tracePt t="11870" x="6878638" y="1241425"/>
          <p14:tracePt t="11878" x="6878638" y="1270000"/>
          <p14:tracePt t="11886" x="6878638" y="1327150"/>
          <p14:tracePt t="11894" x="6878638" y="1354138"/>
          <p14:tracePt t="11902" x="6878638" y="1382713"/>
          <p14:tracePt t="11911" x="6878638" y="1417638"/>
          <p14:tracePt t="11919" x="6878638" y="1431925"/>
          <p14:tracePt t="11927" x="6878638" y="1460500"/>
          <p14:tracePt t="11936" x="6878638" y="1489075"/>
          <p14:tracePt t="11944" x="6878638" y="1503363"/>
          <p14:tracePt t="11952" x="6878638" y="1530350"/>
          <p14:tracePt t="11961" x="6878638" y="1544638"/>
          <p14:tracePt t="11969" x="6878638" y="1558925"/>
          <p14:tracePt t="11977" x="6878638" y="1573213"/>
          <p14:tracePt t="11985" x="6878638" y="1587500"/>
          <p14:tracePt t="11994" x="6878638" y="1601788"/>
          <p14:tracePt t="12017" x="6878638" y="1616075"/>
          <p14:tracePt t="12042" x="6892925" y="1616075"/>
          <p14:tracePt t="12059" x="6907213" y="1601788"/>
          <p14:tracePt t="12067" x="6907213" y="1587500"/>
          <p14:tracePt t="12075" x="6921500" y="1573213"/>
          <p14:tracePt t="12083" x="6935788" y="1558925"/>
          <p14:tracePt t="12092" x="6950075" y="1544638"/>
          <p14:tracePt t="12100" x="6950075" y="1530350"/>
          <p14:tracePt t="12108" x="6964363" y="1517650"/>
          <p14:tracePt t="12116" x="6964363" y="1503363"/>
          <p14:tracePt t="12124" x="6978650" y="1489075"/>
          <p14:tracePt t="12141" x="6978650" y="1474788"/>
          <p14:tracePt t="12149" x="6978650" y="1460500"/>
          <p14:tracePt t="12157" x="6978650" y="1446213"/>
          <p14:tracePt t="12174" x="6978650" y="1431925"/>
          <p14:tracePt t="12182" x="6978650" y="1417638"/>
          <p14:tracePt t="12190" x="6978650" y="1403350"/>
          <p14:tracePt t="12198" x="6991350" y="1397000"/>
          <p14:tracePt t="12207" x="6991350" y="1382713"/>
          <p14:tracePt t="12215" x="6991350" y="1368425"/>
          <p14:tracePt t="12223" x="6991350" y="1354138"/>
          <p14:tracePt t="12231" x="7005638" y="1327150"/>
          <p14:tracePt t="12240" x="7005638" y="1312863"/>
          <p14:tracePt t="12248" x="7005638" y="1298575"/>
          <p14:tracePt t="12256" x="7019925" y="1270000"/>
          <p14:tracePt t="12264" x="7019925" y="1255713"/>
          <p14:tracePt t="12272" x="7019925" y="1241425"/>
          <p14:tracePt t="12281" x="7034213" y="1227138"/>
          <p14:tracePt t="12289" x="7034213" y="1212850"/>
          <p14:tracePt t="12297" x="7048500" y="1200150"/>
          <p14:tracePt t="12305" x="7048500" y="1185863"/>
          <p14:tracePt t="12314" x="7062788" y="1171575"/>
          <p14:tracePt t="12322" x="7077075" y="1157288"/>
          <p14:tracePt t="12330" x="7077075" y="1128713"/>
          <p14:tracePt t="12338" x="7091363" y="1114425"/>
          <p14:tracePt t="12346" x="7105650" y="1100138"/>
          <p14:tracePt t="12355" x="7118350" y="1079500"/>
          <p14:tracePt t="12363" x="7146925" y="1065213"/>
          <p14:tracePt t="12371" x="7161213" y="1050925"/>
          <p14:tracePt t="12379" x="7169150" y="1022350"/>
          <p14:tracePt t="12387" x="7181850" y="1009650"/>
          <p14:tracePt t="12396" x="7196138" y="995363"/>
          <p14:tracePt t="12404" x="7224713" y="981075"/>
          <p14:tracePt t="12412" x="7239000" y="966788"/>
          <p14:tracePt t="12420" x="7253288" y="952500"/>
          <p14:tracePt t="12428" x="7267575" y="952500"/>
          <p14:tracePt t="12437" x="7281863" y="923925"/>
          <p14:tracePt t="12453" x="7296150" y="909638"/>
          <p14:tracePt t="12461" x="7323138" y="895350"/>
          <p14:tracePt t="12470" x="7366000" y="868363"/>
          <p14:tracePt t="12823" x="7380288" y="868363"/>
          <p14:tracePt t="12831" x="7394575" y="868363"/>
          <p14:tracePt t="12839" x="7423150" y="882650"/>
          <p14:tracePt t="12848" x="7435850" y="882650"/>
          <p14:tracePt t="12856" x="7464425" y="895350"/>
          <p14:tracePt t="12864" x="7486650" y="909638"/>
          <p14:tracePt t="12872" x="7513638" y="923925"/>
          <p14:tracePt t="12881" x="7527925" y="923925"/>
          <p14:tracePt t="12889" x="7556500" y="938213"/>
          <p14:tracePt t="12897" x="7570788" y="938213"/>
          <p14:tracePt t="12905" x="7585075" y="952500"/>
          <p14:tracePt t="12913" x="7599363" y="952500"/>
          <p14:tracePt t="12922" x="7613650" y="952500"/>
          <p14:tracePt t="12930" x="7626350" y="952500"/>
          <p14:tracePt t="12938" x="7640638" y="952500"/>
          <p14:tracePt t="12954" x="7654925" y="952500"/>
          <p14:tracePt t="12963" x="7654925" y="938213"/>
          <p14:tracePt t="12971" x="7654925" y="923925"/>
          <p14:tracePt t="12979" x="7669213" y="909638"/>
          <p14:tracePt t="12987" x="7669213" y="895350"/>
          <p14:tracePt t="12995" x="7669213" y="868363"/>
          <p14:tracePt t="13004" x="7669213" y="839788"/>
          <p14:tracePt t="13012" x="7669213" y="796925"/>
          <p14:tracePt t="13020" x="7669213" y="782638"/>
          <p14:tracePt t="13028" x="7669213" y="762000"/>
          <p14:tracePt t="13036" x="7669213" y="733425"/>
          <p14:tracePt t="13045" x="7669213" y="704850"/>
          <p14:tracePt t="13053" x="7654925" y="663575"/>
          <p14:tracePt t="13061" x="7640638" y="635000"/>
          <p14:tracePt t="13069" x="7613650" y="606425"/>
          <p14:tracePt t="13077" x="7599363" y="565150"/>
          <p14:tracePt t="13086" x="7556500" y="536575"/>
          <p14:tracePt t="13094" x="7527925" y="493713"/>
          <p14:tracePt t="13102" x="7472363" y="458788"/>
          <p14:tracePt t="13111" x="7423150" y="430213"/>
          <p14:tracePt t="13119" x="7351713" y="387350"/>
          <p14:tracePt t="13127" x="7296150" y="360363"/>
          <p14:tracePt t="13136" x="7224713" y="331788"/>
          <p14:tracePt t="13144" x="7146925" y="303213"/>
          <p14:tracePt t="13152" x="7118350" y="303213"/>
          <p14:tracePt t="13160" x="7062788" y="288925"/>
          <p14:tracePt t="13169" x="6964363" y="274638"/>
          <p14:tracePt t="13176" x="6950075" y="274638"/>
          <p14:tracePt t="13184" x="6907213" y="274638"/>
          <p14:tracePt t="13193" x="6843713" y="274638"/>
          <p14:tracePt t="13201" x="6829425" y="274638"/>
          <p14:tracePt t="13209" x="6815138" y="274638"/>
          <p14:tracePt t="13217" x="6788150" y="274638"/>
          <p14:tracePt t="13225" x="6759575" y="303213"/>
          <p14:tracePt t="13234" x="6731000" y="331788"/>
          <p14:tracePt t="13242" x="6716713" y="346075"/>
          <p14:tracePt t="13250" x="6688138" y="374650"/>
          <p14:tracePt t="13258" x="6661150" y="415925"/>
          <p14:tracePt t="13267" x="6646863" y="444500"/>
          <p14:tracePt t="13275" x="6618288" y="465138"/>
          <p14:tracePt t="13283" x="6604000" y="522288"/>
          <p14:tracePt t="13291" x="6575425" y="550863"/>
          <p14:tracePt t="13299" x="6561138" y="606425"/>
          <p14:tracePt t="13308" x="6540500" y="663575"/>
          <p14:tracePt t="13316" x="6511925" y="733425"/>
          <p14:tracePt t="13324" x="6497638" y="796925"/>
          <p14:tracePt t="13332" x="6470650" y="868363"/>
          <p14:tracePt t="13340" x="6442075" y="952500"/>
          <p14:tracePt t="13349" x="6427788" y="1050925"/>
          <p14:tracePt t="13357" x="6427788" y="1128713"/>
          <p14:tracePt t="13365" x="6413500" y="1212850"/>
          <p14:tracePt t="13373" x="6413500" y="1312863"/>
          <p14:tracePt t="13381" x="6413500" y="1403350"/>
          <p14:tracePt t="13390" x="6413500" y="1503363"/>
          <p14:tracePt t="13398" x="6413500" y="1587500"/>
          <p14:tracePt t="13406" x="6413500" y="1671638"/>
          <p14:tracePt t="13414" x="6413500" y="1763713"/>
          <p14:tracePt t="13423" x="6442075" y="1847850"/>
          <p14:tracePt t="13431" x="6470650" y="1947863"/>
          <p14:tracePt t="13439" x="6554788" y="2081213"/>
          <p14:tracePt t="13447" x="6589713" y="2179638"/>
          <p14:tracePt t="13455" x="6618288" y="2236788"/>
          <p14:tracePt t="13464" x="6688138" y="2320925"/>
          <p14:tracePt t="13472" x="6745288" y="2398713"/>
          <p14:tracePt t="13480" x="6800850" y="2470150"/>
          <p14:tracePt t="13488" x="6864350" y="2525713"/>
          <p14:tracePt t="13497" x="6921500" y="2597150"/>
          <p14:tracePt t="13505" x="6978650" y="2638425"/>
          <p14:tracePt t="13513" x="7034213" y="2673350"/>
          <p14:tracePt t="13521" x="7091363" y="2701925"/>
          <p14:tracePt t="13529" x="7146925" y="2730500"/>
          <p14:tracePt t="13538" x="7196138" y="2744788"/>
          <p14:tracePt t="13546" x="7239000" y="2744788"/>
          <p14:tracePt t="13554" x="7267575" y="2759075"/>
          <p14:tracePt t="13562" x="7351713" y="2759075"/>
          <p14:tracePt t="13570" x="7366000" y="2773363"/>
          <p14:tracePt t="13579" x="7423150" y="2773363"/>
          <p14:tracePt t="13587" x="7450138" y="2773363"/>
          <p14:tracePt t="13595" x="7486650" y="2773363"/>
          <p14:tracePt t="13603" x="7513638" y="2773363"/>
          <p14:tracePt t="13612" x="7542213" y="2773363"/>
          <p14:tracePt t="13620" x="7556500" y="2759075"/>
          <p14:tracePt t="13628" x="7585075" y="2759075"/>
          <p14:tracePt t="13636" x="7599363" y="2744788"/>
          <p14:tracePt t="13644" x="7613650" y="2744788"/>
          <p14:tracePt t="13653" x="7626350" y="2730500"/>
          <p14:tracePt t="13661" x="7654925" y="2716213"/>
          <p14:tracePt t="13669" x="7669213" y="2701925"/>
          <p14:tracePt t="13677" x="7697788" y="2673350"/>
          <p14:tracePt t="13686" x="7726363" y="2652713"/>
          <p14:tracePt t="13694" x="7753350" y="2624138"/>
          <p14:tracePt t="13702" x="7789863" y="2597150"/>
          <p14:tracePt t="13711" x="7816850" y="2540000"/>
          <p14:tracePt t="13719" x="7845425" y="2482850"/>
          <p14:tracePt t="13727" x="7874000" y="2427288"/>
          <p14:tracePt t="13735" x="7902575" y="2355850"/>
          <p14:tracePt t="13744" x="7931150" y="2222500"/>
          <p14:tracePt t="13752" x="7931150" y="2165350"/>
          <p14:tracePt t="13759" x="7943850" y="2003425"/>
          <p14:tracePt t="13768" x="7943850" y="1933575"/>
          <p14:tracePt t="13776" x="7943850" y="1835150"/>
          <p14:tracePt t="13784" x="7943850" y="1720850"/>
          <p14:tracePt t="13792" x="7943850" y="1644650"/>
          <p14:tracePt t="13801" x="7943850" y="1558925"/>
          <p14:tracePt t="13809" x="7943850" y="1489075"/>
          <p14:tracePt t="13817" x="7943850" y="1460500"/>
          <p14:tracePt t="13825" x="7931150" y="1403350"/>
          <p14:tracePt t="13833" x="7916863" y="1368425"/>
          <p14:tracePt t="13842" x="7902575" y="1298575"/>
          <p14:tracePt t="13850" x="7888288" y="1255713"/>
          <p14:tracePt t="13858" x="7874000" y="1227138"/>
          <p14:tracePt t="13866" x="7859713" y="1185863"/>
          <p14:tracePt t="13874" x="7845425" y="1143000"/>
          <p14:tracePt t="13883" x="7816850" y="1100138"/>
          <p14:tracePt t="13891" x="7804150" y="1093788"/>
          <p14:tracePt t="13899" x="7789863" y="1050925"/>
          <p14:tracePt t="13907" x="7767638" y="1022350"/>
          <p14:tracePt t="13916" x="7753350" y="1009650"/>
          <p14:tracePt t="13924" x="7726363" y="981075"/>
          <p14:tracePt t="13932" x="7697788" y="966788"/>
          <p14:tracePt t="13940" x="7683500" y="952500"/>
          <p14:tracePt t="13949" x="7654925" y="938213"/>
          <p14:tracePt t="13957" x="7626350" y="923925"/>
          <p14:tracePt t="13965" x="7585075" y="923925"/>
          <p14:tracePt t="13973" x="7556500" y="909638"/>
          <p14:tracePt t="13981" x="7513638" y="909638"/>
          <p14:tracePt t="13990" x="7472363" y="909638"/>
          <p14:tracePt t="13998" x="7435850" y="909638"/>
          <p14:tracePt t="14006" x="7408863" y="909638"/>
          <p14:tracePt t="14014" x="7366000" y="909638"/>
          <p14:tracePt t="14022" x="7337425" y="909638"/>
          <p14:tracePt t="14031" x="7308850" y="909638"/>
          <p14:tracePt t="14039" x="7281863" y="909638"/>
          <p14:tracePt t="14047" x="7253288" y="909638"/>
          <p14:tracePt t="14055" x="7239000" y="909638"/>
          <p14:tracePt t="14064" x="7210425" y="909638"/>
          <p14:tracePt t="14072" x="7196138" y="909638"/>
          <p14:tracePt t="14088" x="7181850" y="909638"/>
          <p14:tracePt t="14105" x="7169150" y="909638"/>
          <p14:tracePt t="14129" x="7161213" y="909638"/>
          <p14:tracePt t="14228" x="7146925" y="909638"/>
          <p14:tracePt t="14244" x="7132638" y="909638"/>
          <p14:tracePt t="14261" x="7118350" y="909638"/>
          <p14:tracePt t="14277" x="7105650" y="909638"/>
          <p14:tracePt t="14286" x="7091363" y="909638"/>
          <p14:tracePt t="14294" x="7062788" y="923925"/>
          <p14:tracePt t="14303" x="7048500" y="938213"/>
          <p14:tracePt t="14311" x="7034213" y="952500"/>
          <p14:tracePt t="14319" x="7005638" y="952500"/>
          <p14:tracePt t="14327" x="6978650" y="981075"/>
          <p14:tracePt t="14336" x="6964363" y="995363"/>
          <p14:tracePt t="14344" x="6935788" y="1009650"/>
          <p14:tracePt t="14351" x="6907213" y="1036638"/>
          <p14:tracePt t="14359" x="6892925" y="1065213"/>
          <p14:tracePt t="14368" x="6878638" y="1079500"/>
          <p14:tracePt t="14376" x="6858000" y="1114425"/>
          <p14:tracePt t="14384" x="6843713" y="1157288"/>
          <p14:tracePt t="14392" x="6829425" y="1185863"/>
          <p14:tracePt t="14400" x="6800850" y="1227138"/>
          <p14:tracePt t="14409" x="6788150" y="1284288"/>
          <p14:tracePt t="14417" x="6773863" y="1327150"/>
          <p14:tracePt t="14425" x="6759575" y="1382713"/>
          <p14:tracePt t="14433" x="6745288" y="1431925"/>
          <p14:tracePt t="14441" x="6731000" y="1503363"/>
          <p14:tracePt t="14450" x="6731000" y="1558925"/>
          <p14:tracePt t="14458" x="6716713" y="1616075"/>
          <p14:tracePt t="14466" x="6716713" y="1685925"/>
          <p14:tracePt t="14474" x="6702425" y="1749425"/>
          <p14:tracePt t="14482" x="6702425" y="1820863"/>
          <p14:tracePt t="14491" x="6702425" y="1890713"/>
          <p14:tracePt t="14499" x="6702425" y="1974850"/>
          <p14:tracePt t="14507" x="6702425" y="2052638"/>
          <p14:tracePt t="14515" x="6702425" y="2138363"/>
          <p14:tracePt t="14524" x="6702425" y="2236788"/>
          <p14:tracePt t="14532" x="6702425" y="2335213"/>
          <p14:tracePt t="14540" x="6702425" y="2427288"/>
          <p14:tracePt t="14548" x="6716713" y="2511425"/>
          <p14:tracePt t="14556" x="6745288" y="2582863"/>
          <p14:tracePt t="14565" x="6773863" y="2660650"/>
          <p14:tracePt t="14573" x="6788150" y="2730500"/>
          <p14:tracePt t="14581" x="6788150" y="2759075"/>
          <p14:tracePt t="14589" x="6800850" y="2800350"/>
          <p14:tracePt t="14597" x="6815138" y="2843213"/>
          <p14:tracePt t="14606" x="6815138" y="2871788"/>
          <p14:tracePt t="14614" x="6829425" y="2900363"/>
          <p14:tracePt t="14622" x="6829425" y="2927350"/>
          <p14:tracePt t="14630" x="6843713" y="2941638"/>
          <p14:tracePt t="14639" x="6843713" y="2955925"/>
          <p14:tracePt t="14647" x="6843713" y="2963863"/>
          <p14:tracePt t="14655" x="6858000" y="2978150"/>
          <p14:tracePt t="14663" x="6858000" y="2990850"/>
          <p14:tracePt t="14671" x="6858000" y="3005138"/>
          <p14:tracePt t="14680" x="6864350" y="3005138"/>
          <p14:tracePt t="14688" x="6864350" y="3019425"/>
          <p14:tracePt t="14696" x="6878638" y="3033713"/>
          <p14:tracePt t="14704" x="6878638" y="3048000"/>
          <p14:tracePt t="14713" x="6892925" y="3048000"/>
          <p14:tracePt t="14721" x="6892925" y="3062288"/>
          <p14:tracePt t="14737" x="6907213" y="3062288"/>
          <p14:tracePt t="14745" x="6907213" y="3076575"/>
          <p14:tracePt t="14770" x="6921500" y="3076575"/>
          <p14:tracePt t="14778" x="6921500" y="3090863"/>
          <p14:tracePt t="14786" x="6935788" y="3090863"/>
          <p14:tracePt t="14795" x="6950075" y="3105150"/>
          <p14:tracePt t="14803" x="6964363" y="3105150"/>
          <p14:tracePt t="14811" x="6964363" y="3117850"/>
          <p14:tracePt t="14819" x="6978650" y="3146425"/>
          <p14:tracePt t="14828" x="7005638" y="3160713"/>
          <p14:tracePt t="14836" x="7019925" y="3175000"/>
          <p14:tracePt t="14844" x="7019925" y="3189288"/>
          <p14:tracePt t="14852" x="7048500" y="3203575"/>
          <p14:tracePt t="14861" x="7062788" y="3217863"/>
          <p14:tracePt t="14869" x="7077075" y="3232150"/>
          <p14:tracePt t="14877" x="7077075" y="3244850"/>
          <p14:tracePt t="14886" x="7091363" y="3259138"/>
          <p14:tracePt t="14894" x="7105650" y="3259138"/>
          <p14:tracePt t="14902" x="7118350" y="3273425"/>
          <p14:tracePt t="14910" x="7118350" y="3281363"/>
          <p14:tracePt t="14919" x="7132638" y="3281363"/>
          <p14:tracePt t="14934" x="7146925" y="3281363"/>
          <p14:tracePt t="14943" x="7146925" y="3295650"/>
          <p14:tracePt t="14951" x="7161213" y="3295650"/>
          <p14:tracePt t="14975" x="7169150" y="3295650"/>
          <p14:tracePt t="15358" x="7161213" y="3295650"/>
          <p14:tracePt t="15366" x="7146925" y="3295650"/>
          <p14:tracePt t="15374" x="7132638" y="3295650"/>
          <p14:tracePt t="15382" x="7118350" y="3295650"/>
          <p14:tracePt t="15399" x="7105650" y="3295650"/>
          <p14:tracePt t="15407" x="7091363" y="3295650"/>
          <p14:tracePt t="15415" x="7077075" y="3295650"/>
          <p14:tracePt t="15423" x="7062788" y="3295650"/>
          <p14:tracePt t="15431" x="7048500" y="3295650"/>
          <p14:tracePt t="15440" x="7034213" y="3308350"/>
          <p14:tracePt t="15448" x="7034213" y="3322638"/>
          <p14:tracePt t="15456" x="7019925" y="3322638"/>
          <p14:tracePt t="15464" x="7019925" y="3336925"/>
          <p14:tracePt t="15473" x="7019925" y="3351213"/>
          <p14:tracePt t="15489" x="7019925" y="3365500"/>
          <p14:tracePt t="15506" x="7019925" y="3379788"/>
          <p14:tracePt t="15514" x="7034213" y="3394075"/>
          <p14:tracePt t="15530" x="7048500" y="3394075"/>
          <p14:tracePt t="15547" x="7062788" y="3394075"/>
          <p14:tracePt t="15555" x="7077075" y="3394075"/>
          <p14:tracePt t="15571" x="7091363" y="3394075"/>
          <p14:tracePt t="15588" x="7105650" y="3394075"/>
          <p14:tracePt t="15596" x="7105650" y="3379788"/>
          <p14:tracePt t="15604" x="7118350" y="3365500"/>
          <p14:tracePt t="15620" x="7118350" y="3351213"/>
          <p14:tracePt t="15629" x="7132638" y="3336925"/>
          <p14:tracePt t="15645" x="7132638" y="3322638"/>
          <p14:tracePt t="15711" x="7118350" y="3322638"/>
          <p14:tracePt t="15744" x="7118350" y="3336925"/>
          <p14:tracePt t="17847" x="7118350" y="3322638"/>
          <p14:tracePt t="17937" x="7118350" y="3308350"/>
          <p14:tracePt t="18069" x="7118350" y="3295650"/>
          <p14:tracePt t="18110" x="7132638" y="3295650"/>
          <p14:tracePt t="18200" x="7146925" y="3295650"/>
          <p14:tracePt t="18562" x="7105650" y="3295650"/>
          <p14:tracePt t="18570" x="7077075" y="3295650"/>
          <p14:tracePt t="18578" x="7034213" y="3295650"/>
          <p14:tracePt t="18587" x="6978650" y="3295650"/>
          <p14:tracePt t="18595" x="6921500" y="3295650"/>
          <p14:tracePt t="18603" x="6864350" y="3295650"/>
          <p14:tracePt t="18611" x="6800850" y="3295650"/>
          <p14:tracePt t="18619" x="6745288" y="3281363"/>
          <p14:tracePt t="18628" x="6716713" y="3281363"/>
          <p14:tracePt t="18636" x="6661150" y="3281363"/>
          <p14:tracePt t="18644" x="6618288" y="3281363"/>
          <p14:tracePt t="18652" x="6575425" y="3273425"/>
          <p14:tracePt t="18661" x="6526213" y="3273425"/>
          <p14:tracePt t="18669" x="6483350" y="3259138"/>
          <p14:tracePt t="18677" x="6442075" y="3244850"/>
          <p14:tracePt t="18686" x="6384925" y="3232150"/>
          <p14:tracePt t="18694" x="6329363" y="3217863"/>
          <p14:tracePt t="18702" x="6237288" y="3175000"/>
          <p14:tracePt t="18711" x="6194425" y="3146425"/>
          <p14:tracePt t="18719" x="6110288" y="3117850"/>
          <p14:tracePt t="18727" x="5997575" y="3076575"/>
          <p14:tracePt t="18735" x="5919788" y="3033713"/>
          <p14:tracePt t="18743" x="5821363" y="2990850"/>
          <p14:tracePt t="18751" x="5708650" y="2941638"/>
          <p14:tracePt t="18759" x="5616575" y="2900363"/>
          <p14:tracePt t="18767" x="5461000" y="2814638"/>
          <p14:tracePt t="18776" x="5403850" y="2787650"/>
          <p14:tracePt t="18784" x="5241925" y="2687638"/>
          <p14:tracePt t="18792" x="5186363" y="2660650"/>
          <p14:tracePt t="18800" x="5086350" y="2597150"/>
          <p14:tracePt t="18808" x="5010150" y="2540000"/>
          <p14:tracePt t="18817" x="4910138" y="2482850"/>
          <p14:tracePt t="18825" x="4826000" y="2427288"/>
          <p14:tracePt t="18833" x="4797425" y="2413000"/>
          <p14:tracePt t="18841" x="4741863" y="2370138"/>
          <p14:tracePt t="18850" x="4705350" y="2335213"/>
          <p14:tracePt t="18858" x="4664075" y="2306638"/>
          <p14:tracePt t="18866" x="4635500" y="2279650"/>
          <p14:tracePt t="18874" x="4606925" y="2251075"/>
          <p14:tracePt t="18882" x="4592638" y="2236788"/>
          <p14:tracePt t="18891" x="4578350" y="2222500"/>
          <p14:tracePt t="18907" x="4565650" y="2208213"/>
          <p14:tracePt t="18932" x="4565650" y="2193925"/>
          <p14:tracePt t="19236" x="4551363" y="2193925"/>
          <p14:tracePt t="19244" x="4522788" y="2193925"/>
          <p14:tracePt t="19252" x="4479925" y="2193925"/>
          <p14:tracePt t="19261" x="4424363" y="2193925"/>
          <p14:tracePt t="19269" x="4375150" y="2179638"/>
          <p14:tracePt t="19278" x="4318000" y="2165350"/>
          <p14:tracePt t="19286" x="4248150" y="2165350"/>
          <p14:tracePt t="19294" x="4176713" y="2152650"/>
          <p14:tracePt t="19302" x="4121150" y="2138363"/>
          <p14:tracePt t="19310" x="4070350" y="2124075"/>
          <p14:tracePt t="19319" x="3986213" y="2124075"/>
          <p14:tracePt t="19326" x="3930650" y="2109788"/>
          <p14:tracePt t="19334" x="3873500" y="2109788"/>
          <p14:tracePt t="19343" x="3816350" y="2095500"/>
          <p14:tracePt t="19351" x="3752850" y="2081213"/>
          <p14:tracePt t="19359" x="3683000" y="2066925"/>
          <p14:tracePt t="19367" x="3625850" y="2052638"/>
          <p14:tracePt t="19375" x="3556000" y="2038350"/>
          <p14:tracePt t="19384" x="3492500" y="2025650"/>
          <p14:tracePt t="19392" x="3422650" y="2017713"/>
          <p14:tracePt t="19400" x="3336925" y="2003425"/>
          <p14:tracePt t="19408" x="3267075" y="1974850"/>
          <p14:tracePt t="19417" x="3189288" y="1962150"/>
          <p14:tracePt t="19425" x="3117850" y="1947863"/>
          <p14:tracePt t="19433" x="3033713" y="1947863"/>
          <p14:tracePt t="19441" x="2963863" y="1933575"/>
          <p14:tracePt t="19449" x="2886075" y="1933575"/>
          <p14:tracePt t="19458" x="2828925" y="1919288"/>
          <p14:tracePt t="19466" x="2773363" y="1919288"/>
          <p14:tracePt t="19474" x="2744788" y="1919288"/>
          <p14:tracePt t="19482" x="2660650" y="1919288"/>
          <p14:tracePt t="19490" x="2646363" y="1919288"/>
          <p14:tracePt t="19499" x="2603500" y="1919288"/>
          <p14:tracePt t="19507" x="2568575" y="1919288"/>
          <p14:tracePt t="19515" x="2540000" y="1919288"/>
          <p14:tracePt t="19523" x="2511425" y="1933575"/>
          <p14:tracePt t="19532" x="2497138" y="1933575"/>
          <p14:tracePt t="19540" x="2470150" y="1933575"/>
          <p14:tracePt t="19548" x="2455863" y="1947863"/>
          <p14:tracePt t="19564" x="2441575" y="1962150"/>
          <p14:tracePt t="19589" x="2427288" y="1974850"/>
          <p14:tracePt t="19614" x="2427288" y="1989138"/>
          <p14:tracePt t="19630" x="2427288" y="2003425"/>
          <p14:tracePt t="19655" x="2427288" y="2017713"/>
          <p14:tracePt t="19679" x="2427288" y="2025650"/>
          <p14:tracePt t="19696" x="2441575" y="2025650"/>
          <p14:tracePt t="19712" x="2455863" y="2025650"/>
          <p14:tracePt t="19721" x="2455863" y="2017713"/>
          <p14:tracePt t="19729" x="2470150" y="2017713"/>
          <p14:tracePt t="19737" x="2482850" y="2003425"/>
          <p14:tracePt t="19745" x="2482850" y="1989138"/>
          <p14:tracePt t="19753" x="2497138" y="1974850"/>
          <p14:tracePt t="20090" x="2482850" y="1974850"/>
          <p14:tracePt t="20099" x="2470150" y="1974850"/>
          <p14:tracePt t="20107" x="2455863" y="1974850"/>
          <p14:tracePt t="20115" x="2441575" y="1974850"/>
          <p14:tracePt t="20123" x="2427288" y="1974850"/>
          <p14:tracePt t="20132" x="2413000" y="1974850"/>
          <p14:tracePt t="20140" x="2398713" y="1974850"/>
          <p14:tracePt t="20148" x="2384425" y="1989138"/>
          <p14:tracePt t="20156" x="2370138" y="1989138"/>
          <p14:tracePt t="20172" x="2355850" y="2003425"/>
          <p14:tracePt t="20181" x="2343150" y="2003425"/>
          <p14:tracePt t="20189" x="2328863" y="2003425"/>
          <p14:tracePt t="20206" x="2314575" y="2003425"/>
          <p14:tracePt t="20213" x="2300288" y="2017713"/>
          <p14:tracePt t="20222" x="2286000" y="2017713"/>
          <p14:tracePt t="20230" x="2265363" y="2017713"/>
          <p14:tracePt t="20238" x="2251075" y="2017713"/>
          <p14:tracePt t="20246" x="2236788" y="2017713"/>
          <p14:tracePt t="20255" x="2222500" y="2017713"/>
          <p14:tracePt t="20263" x="2208213" y="2017713"/>
          <p14:tracePt t="20271" x="2179638" y="2025650"/>
          <p14:tracePt t="20279" x="2165350" y="2025650"/>
          <p14:tracePt t="20287" x="2152650" y="2025650"/>
          <p14:tracePt t="20296" x="2124075" y="2025650"/>
          <p14:tracePt t="20304" x="2109788" y="2025650"/>
          <p14:tracePt t="20312" x="2095500" y="2038350"/>
          <p14:tracePt t="20320" x="2081213" y="2038350"/>
          <p14:tracePt t="20329" x="2066925" y="2038350"/>
          <p14:tracePt t="20337" x="2052638" y="2038350"/>
          <p14:tracePt t="20345" x="2038350" y="2052638"/>
          <p14:tracePt t="20353" x="2025650" y="2052638"/>
          <p14:tracePt t="20370" x="2011363" y="2052638"/>
          <p14:tracePt t="20378" x="1997075" y="2066925"/>
          <p14:tracePt t="20402" x="1982788" y="2066925"/>
          <p14:tracePt t="20419" x="1982788" y="2081213"/>
          <p14:tracePt t="20427" x="1974850" y="2081213"/>
          <p14:tracePt t="20460" x="1974850" y="2095500"/>
          <p14:tracePt t="20468" x="1962150" y="2095500"/>
          <p14:tracePt t="20485" x="1962150" y="2109788"/>
          <p14:tracePt t="20493" x="1947863" y="2109788"/>
          <p14:tracePt t="20509" x="1947863" y="2124075"/>
          <p14:tracePt t="20517" x="1933575" y="2124075"/>
          <p14:tracePt t="20526" x="1933575" y="2138363"/>
          <p14:tracePt t="20534" x="1919288" y="2138363"/>
          <p14:tracePt t="20542" x="1919288" y="2152650"/>
          <p14:tracePt t="20558" x="1905000" y="2152650"/>
          <p14:tracePt t="20567" x="1905000" y="2165350"/>
          <p14:tracePt t="20575" x="1890713" y="2179638"/>
          <p14:tracePt t="20583" x="1890713" y="2193925"/>
          <p14:tracePt t="20591" x="1876425" y="2208213"/>
          <p14:tracePt t="20600" x="1847850" y="2222500"/>
          <p14:tracePt t="20608" x="1835150" y="2236788"/>
          <p14:tracePt t="20616" x="1820863" y="2251075"/>
          <p14:tracePt t="20624" x="1806575" y="2265363"/>
          <p14:tracePt t="20632" x="1778000" y="2292350"/>
          <p14:tracePt t="20641" x="1763713" y="2306638"/>
          <p14:tracePt t="20649" x="1749425" y="2320925"/>
          <p14:tracePt t="20657" x="1735138" y="2343150"/>
          <p14:tracePt t="20665" x="1720850" y="2355850"/>
          <p14:tracePt t="20674" x="1720850" y="2370138"/>
          <p14:tracePt t="20682" x="1708150" y="2398713"/>
          <p14:tracePt t="20690" x="1708150" y="2413000"/>
          <p14:tracePt t="20698" x="1693863" y="2427288"/>
          <p14:tracePt t="20706" x="1693863" y="2441575"/>
          <p14:tracePt t="20715" x="1693863" y="2455863"/>
          <p14:tracePt t="20723" x="1693863" y="2470150"/>
          <p14:tracePt t="20731" x="1693863" y="2482850"/>
          <p14:tracePt t="20739" x="1693863" y="2497138"/>
          <p14:tracePt t="20748" x="1693863" y="2511425"/>
          <p14:tracePt t="20756" x="1693863" y="2525713"/>
          <p14:tracePt t="20772" x="1693863" y="2540000"/>
          <p14:tracePt t="20789" x="1693863" y="2554288"/>
          <p14:tracePt t="20805" x="1708150" y="2568575"/>
          <p14:tracePt t="20822" x="1720850" y="2582863"/>
          <p14:tracePt t="20838" x="1735138" y="2597150"/>
          <p14:tracePt t="20846" x="1749425" y="2597150"/>
          <p14:tracePt t="20862" x="1763713" y="2609850"/>
          <p14:tracePt t="20871" x="1778000" y="2624138"/>
          <p14:tracePt t="20879" x="1792288" y="2638425"/>
          <p14:tracePt t="20887" x="1806575" y="2652713"/>
          <p14:tracePt t="20895" x="1806575" y="2660650"/>
          <p14:tracePt t="20904" x="1820863" y="2673350"/>
          <p14:tracePt t="20912" x="1835150" y="2687638"/>
          <p14:tracePt t="20920" x="1847850" y="2701925"/>
          <p14:tracePt t="20928" x="1862138" y="2716213"/>
          <p14:tracePt t="20937" x="1876425" y="2730500"/>
          <p14:tracePt t="20945" x="1890713" y="2744788"/>
          <p14:tracePt t="20953" x="1890713" y="2759075"/>
          <p14:tracePt t="20961" x="1905000" y="2773363"/>
          <p14:tracePt t="20969" x="1919288" y="2787650"/>
          <p14:tracePt t="20978" x="1933575" y="2800350"/>
          <p14:tracePt t="20986" x="1947863" y="2814638"/>
          <p14:tracePt t="20994" x="1962150" y="2828925"/>
          <p14:tracePt t="21002" x="1974850" y="2843213"/>
          <p14:tracePt t="21011" x="1982788" y="2857500"/>
          <p14:tracePt t="21019" x="1997075" y="2871788"/>
          <p14:tracePt t="21027" x="2011363" y="2886075"/>
          <p14:tracePt t="21036" x="2025650" y="2900363"/>
          <p14:tracePt t="21044" x="2038350" y="2900363"/>
          <p14:tracePt t="21052" x="2066925" y="2914650"/>
          <p14:tracePt t="21060" x="2081213" y="2914650"/>
          <p14:tracePt t="21069" x="2095500" y="2927350"/>
          <p14:tracePt t="21077" x="2109788" y="2927350"/>
          <p14:tracePt t="21084" x="2124075" y="2941638"/>
          <p14:tracePt t="21094" x="2152650" y="2941638"/>
          <p14:tracePt t="21101" x="2165350" y="2941638"/>
          <p14:tracePt t="21109" x="2179638" y="2955925"/>
          <p14:tracePt t="21117" x="2193925" y="2955925"/>
          <p14:tracePt t="21127" x="2208213" y="2955925"/>
          <p14:tracePt t="21134" x="2222500" y="2955925"/>
          <p14:tracePt t="21150" x="2236788" y="2955925"/>
          <p14:tracePt t="21158" x="2251075" y="2955925"/>
          <p14:tracePt t="21483" x="2236788" y="2955925"/>
          <p14:tracePt t="21491" x="2193925" y="2900363"/>
          <p14:tracePt t="21499" x="2152650" y="2843213"/>
          <p14:tracePt t="21508" x="2109788" y="2787650"/>
          <p14:tracePt t="21516" x="2066925" y="2730500"/>
          <p14:tracePt t="21524" x="2011363" y="2652713"/>
          <p14:tracePt t="21532" x="1962150" y="2582863"/>
          <p14:tracePt t="21540" x="1919288" y="2525713"/>
          <p14:tracePt t="21549" x="1905000" y="2482850"/>
          <p14:tracePt t="21557" x="1862138" y="2427288"/>
          <p14:tracePt t="21565" x="1835150" y="2384425"/>
          <p14:tracePt t="21573" x="1820863" y="2355850"/>
          <p14:tracePt t="21582" x="1806575" y="2335213"/>
          <p14:tracePt t="21590" x="1792288" y="2306638"/>
          <p14:tracePt t="21598" x="1792288" y="2292350"/>
          <p14:tracePt t="21606" x="1778000" y="2279650"/>
          <p14:tracePt t="21614" x="1778000" y="2265363"/>
          <p14:tracePt t="21623" x="1778000" y="2251075"/>
          <p14:tracePt t="21631" x="1778000" y="2236788"/>
          <p14:tracePt t="21647" x="1778000" y="2222500"/>
          <p14:tracePt t="21655" x="1778000" y="2208213"/>
          <p14:tracePt t="21680" x="1778000" y="2193925"/>
          <p14:tracePt t="21713" x="1778000" y="2179638"/>
          <p14:tracePt t="21730" x="1778000" y="2165350"/>
          <p14:tracePt t="21754" x="1792288" y="2152650"/>
          <p14:tracePt t="21770" x="1792288" y="2138363"/>
          <p14:tracePt t="21779" x="1806575" y="2138363"/>
          <p14:tracePt t="21787" x="1806575" y="2124075"/>
          <p14:tracePt t="21795" x="1820863" y="2109788"/>
          <p14:tracePt t="21812" x="1835150" y="2095500"/>
          <p14:tracePt t="21820" x="1847850" y="2081213"/>
          <p14:tracePt t="21828" x="1847850" y="2066925"/>
          <p14:tracePt t="21836" x="1862138" y="2052638"/>
          <p14:tracePt t="21845" x="1876425" y="2038350"/>
          <p14:tracePt t="21853" x="1890713" y="2025650"/>
          <p14:tracePt t="21861" x="1905000" y="2017713"/>
          <p14:tracePt t="21869" x="1919288" y="1989138"/>
          <p14:tracePt t="21877" x="1933575" y="1974850"/>
          <p14:tracePt t="21886" x="1947863" y="1962150"/>
          <p14:tracePt t="21894" x="1962150" y="1933575"/>
          <p14:tracePt t="21902" x="1974850" y="1905000"/>
          <p14:tracePt t="21911" x="1997075" y="1890713"/>
          <p14:tracePt t="21919" x="2011363" y="1862138"/>
          <p14:tracePt t="21927" x="2025650" y="1847850"/>
          <p14:tracePt t="21936" x="2038350" y="1820863"/>
          <p14:tracePt t="21944" x="2052638" y="1806575"/>
          <p14:tracePt t="21952" x="2066925" y="1792288"/>
          <p14:tracePt t="21959" x="2066925" y="1778000"/>
          <p14:tracePt t="21968" x="2081213" y="1778000"/>
          <p14:tracePt t="21976" x="2081213" y="1763713"/>
          <p14:tracePt t="21984" x="2095500" y="1763713"/>
          <p14:tracePt t="21992" x="2095500" y="1749425"/>
          <p14:tracePt t="22017" x="2109788" y="1749425"/>
          <p14:tracePt t="22321" x="2124075" y="1749425"/>
          <p14:tracePt t="22329" x="2152650" y="1749425"/>
          <p14:tracePt t="22338" x="2193925" y="1749425"/>
          <p14:tracePt t="22346" x="2251075" y="1749425"/>
          <p14:tracePt t="22354" x="2314575" y="1749425"/>
          <p14:tracePt t="22362" x="2384425" y="1749425"/>
          <p14:tracePt t="22370" x="2455863" y="1735138"/>
          <p14:tracePt t="22379" x="2482850" y="1720850"/>
          <p14:tracePt t="22387" x="2540000" y="1720850"/>
          <p14:tracePt t="22395" x="2582863" y="1714500"/>
          <p14:tracePt t="22403" x="2603500" y="1700213"/>
          <p14:tracePt t="22412" x="2632075" y="1685925"/>
          <p14:tracePt t="22420" x="2646363" y="1671638"/>
          <p14:tracePt t="22428" x="2660650" y="1657350"/>
          <p14:tracePt t="22436" x="2673350" y="1644650"/>
          <p14:tracePt t="22444" x="2673350" y="1630363"/>
          <p14:tracePt t="22461" x="2673350" y="1616075"/>
          <p14:tracePt t="22494" x="2646363" y="1616075"/>
          <p14:tracePt t="22502" x="2632075" y="1616075"/>
          <p14:tracePt t="22510" x="2603500" y="1630363"/>
          <p14:tracePt t="22518" x="2589213" y="1644650"/>
          <p14:tracePt t="22527" x="2568575" y="1657350"/>
          <p14:tracePt t="22535" x="2554288" y="1685925"/>
          <p14:tracePt t="22543" x="2540000" y="1700213"/>
          <p14:tracePt t="22551" x="2540000" y="1720850"/>
          <p14:tracePt t="22560" x="2525713" y="1720850"/>
          <p14:tracePt t="22568" x="2525713" y="1735138"/>
          <p14:tracePt t="22576" x="2525713" y="1749425"/>
          <p14:tracePt t="22609" x="2554288" y="1749425"/>
          <p14:tracePt t="22625" x="2582863" y="1749425"/>
          <p14:tracePt t="22633" x="2589213" y="1749425"/>
          <p14:tracePt t="22642" x="2617788" y="1735138"/>
          <p14:tracePt t="22650" x="2632075" y="1720850"/>
          <p14:tracePt t="22658" x="2660650" y="1714500"/>
          <p14:tracePt t="22666" x="2687638" y="1700213"/>
          <p14:tracePt t="22675" x="2701925" y="1685925"/>
          <p14:tracePt t="22683" x="2716213" y="1671638"/>
          <p14:tracePt t="22691" x="2730500" y="1671638"/>
          <p14:tracePt t="22699" x="2759075" y="1657350"/>
          <p14:tracePt t="22708" x="2773363" y="1657350"/>
          <p14:tracePt t="22716" x="2773363" y="1644650"/>
          <p14:tracePt t="22724" x="2787650" y="1644650"/>
          <p14:tracePt t="22740" x="2800350" y="1644650"/>
          <p14:tracePt t="22765" x="2800350" y="1657350"/>
          <p14:tracePt t="22781" x="2800350" y="1671638"/>
          <p14:tracePt t="22806" x="2814638" y="1685925"/>
          <p14:tracePt t="22847" x="2828925" y="1685925"/>
          <p14:tracePt t="22855" x="2843213" y="1685925"/>
          <p14:tracePt t="22863" x="2857500" y="1685925"/>
          <p14:tracePt t="22872" x="2871788" y="1685925"/>
          <p14:tracePt t="22880" x="2886075" y="1685925"/>
          <p14:tracePt t="22888" x="2892425" y="1685925"/>
          <p14:tracePt t="22896" x="2906713" y="1685925"/>
          <p14:tracePt t="22904" x="2921000" y="1685925"/>
          <p14:tracePt t="22913" x="2935288" y="1685925"/>
          <p14:tracePt t="22921" x="2949575" y="1685925"/>
          <p14:tracePt t="22929" x="2978150" y="1685925"/>
          <p14:tracePt t="22937" x="2990850" y="1685925"/>
          <p14:tracePt t="22945" x="3005138" y="1685925"/>
          <p14:tracePt t="22954" x="3019425" y="1685925"/>
          <p14:tracePt t="22962" x="3033713" y="1685925"/>
          <p14:tracePt t="22970" x="3048000" y="1685925"/>
          <p14:tracePt t="22978" x="3062288" y="1685925"/>
          <p14:tracePt t="22987" x="3076575" y="1685925"/>
          <p14:tracePt t="22995" x="3090863" y="1685925"/>
          <p14:tracePt t="23003" x="3105150" y="1685925"/>
          <p14:tracePt t="23020" x="3117850" y="1685925"/>
          <p14:tracePt t="23028" x="3132138" y="1685925"/>
          <p14:tracePt t="23036" x="3146425" y="1685925"/>
          <p14:tracePt t="23052" x="3160713" y="1685925"/>
          <p14:tracePt t="23061" x="3175000" y="1685925"/>
          <p14:tracePt t="23069" x="3189288" y="1685925"/>
          <p14:tracePt t="23077" x="3203575" y="1700213"/>
          <p14:tracePt t="23093" x="3224213" y="1714500"/>
          <p14:tracePt t="23102" x="3238500" y="1714500"/>
          <p14:tracePt t="23110" x="3252788" y="1714500"/>
          <p14:tracePt t="23118" x="3267075" y="1720850"/>
          <p14:tracePt t="23126" x="3281363" y="1720850"/>
          <p14:tracePt t="23135" x="3295650" y="1720850"/>
          <p14:tracePt t="23143" x="3308350" y="1720850"/>
          <p14:tracePt t="23151" x="3336925" y="1720850"/>
          <p14:tracePt t="23159" x="3351213" y="1720850"/>
          <p14:tracePt t="23167" x="3365500" y="1720850"/>
          <p14:tracePt t="23176" x="3394075" y="1720850"/>
          <p14:tracePt t="23184" x="3408363" y="1720850"/>
          <p14:tracePt t="23192" x="3422650" y="1720850"/>
          <p14:tracePt t="23200" x="3449638" y="1720850"/>
          <p14:tracePt t="23208" x="3463925" y="1714500"/>
          <p14:tracePt t="23217" x="3478213" y="1714500"/>
          <p14:tracePt t="23225" x="3492500" y="1714500"/>
          <p14:tracePt t="23233" x="3506788" y="1714500"/>
          <p14:tracePt t="23250" x="3513138" y="1714500"/>
          <p14:tracePt t="23266" x="3527425" y="1714500"/>
          <p14:tracePt t="23299" x="3541713" y="1714500"/>
          <p14:tracePt t="23323" x="3556000" y="1714500"/>
          <p14:tracePt t="23356" x="3556000" y="1720850"/>
          <p14:tracePt t="23365" x="3570288" y="1720850"/>
          <p14:tracePt t="23438" x="3570288" y="1735138"/>
          <p14:tracePt t="23677" x="3598863" y="1720850"/>
          <p14:tracePt t="23686" x="3640138" y="1720850"/>
          <p14:tracePt t="23693" x="3683000" y="1714500"/>
          <p14:tracePt t="23701" x="3725863" y="1714500"/>
          <p14:tracePt t="23710" x="3740150" y="1714500"/>
          <p14:tracePt t="23718" x="3781425" y="1700213"/>
          <p14:tracePt t="23726" x="3810000" y="1700213"/>
          <p14:tracePt t="23734" x="3844925" y="1700213"/>
          <p14:tracePt t="23743" x="3887788" y="1700213"/>
          <p14:tracePt t="23751" x="3916363" y="1700213"/>
          <p14:tracePt t="23759" x="3943350" y="1700213"/>
          <p14:tracePt t="23767" x="3971925" y="1700213"/>
          <p14:tracePt t="23775" x="4000500" y="1700213"/>
          <p14:tracePt t="23784" x="4014788" y="1700213"/>
          <p14:tracePt t="23792" x="4029075" y="1700213"/>
          <p14:tracePt t="23800" x="4043363" y="1700213"/>
          <p14:tracePt t="23808" x="4057650" y="1714500"/>
          <p14:tracePt t="23817" x="4070350" y="1714500"/>
          <p14:tracePt t="23833" x="4084638" y="1714500"/>
          <p14:tracePt t="23849" x="4098925" y="1720850"/>
          <p14:tracePt t="23956" x="4098925" y="1735138"/>
          <p14:tracePt t="24063" x="4098925" y="1720850"/>
          <p14:tracePt t="24080" x="4113213" y="1720850"/>
          <p14:tracePt t="24088" x="4113213" y="1714500"/>
          <p14:tracePt t="24112" x="4121150" y="1714500"/>
          <p14:tracePt t="24145" x="4133850" y="1714500"/>
          <p14:tracePt t="24154" x="4133850" y="1700213"/>
          <p14:tracePt t="24195" x="4148138" y="1700213"/>
          <p14:tracePt t="24219" x="4148138" y="1685925"/>
          <p14:tracePt t="24235" x="4162425" y="1685925"/>
          <p14:tracePt t="24310" x="4162425" y="1671638"/>
          <p14:tracePt t="24745" x="4133850" y="1671638"/>
          <p14:tracePt t="24753" x="4113213" y="1671638"/>
          <p14:tracePt t="24761" x="4098925" y="1671638"/>
          <p14:tracePt t="24770" x="4070350" y="1671638"/>
          <p14:tracePt t="24778" x="4043363" y="1671638"/>
          <p14:tracePt t="24786" x="4029075" y="1671638"/>
          <p14:tracePt t="24794" x="4000500" y="1671638"/>
          <p14:tracePt t="24802" x="3971925" y="1671638"/>
          <p14:tracePt t="24811" x="3943350" y="1671638"/>
          <p14:tracePt t="24819" x="3916363" y="1671638"/>
          <p14:tracePt t="24827" x="3902075" y="1671638"/>
          <p14:tracePt t="24836" x="3873500" y="1671638"/>
          <p14:tracePt t="24844" x="3844925" y="1671638"/>
          <p14:tracePt t="24852" x="3816350" y="1685925"/>
          <p14:tracePt t="24861" x="3795713" y="1685925"/>
          <p14:tracePt t="24869" x="3781425" y="1685925"/>
          <p14:tracePt t="24877" x="3752850" y="1685925"/>
          <p14:tracePt t="24886" x="3725863" y="1685925"/>
          <p14:tracePt t="24894" x="3711575" y="1685925"/>
          <p14:tracePt t="24901" x="3697288" y="1685925"/>
          <p14:tracePt t="24909" x="3683000" y="1685925"/>
          <p14:tracePt t="24918" x="3668713" y="1685925"/>
          <p14:tracePt t="24926" x="3654425" y="1685925"/>
          <p14:tracePt t="24942" x="3640138" y="1685925"/>
          <p14:tracePt t="24983" x="3640138" y="1700213"/>
          <p14:tracePt t="25008" x="3654425" y="1700213"/>
          <p14:tracePt t="25016" x="3668713" y="1700213"/>
          <p14:tracePt t="25024" x="3683000" y="1700213"/>
          <p14:tracePt t="25033" x="3711575" y="1700213"/>
          <p14:tracePt t="25041" x="3725863" y="1700213"/>
          <p14:tracePt t="25049" x="3740150" y="1700213"/>
          <p14:tracePt t="25057" x="3752850" y="1700213"/>
          <p14:tracePt t="25065" x="3781425" y="1700213"/>
          <p14:tracePt t="25074" x="3795713" y="1700213"/>
          <p14:tracePt t="25082" x="3810000" y="1700213"/>
          <p14:tracePt t="25090" x="3830638" y="1700213"/>
          <p14:tracePt t="25098" x="3844925" y="1700213"/>
          <p14:tracePt t="25106" x="3859213" y="1685925"/>
          <p14:tracePt t="25115" x="3873500" y="1671638"/>
          <p14:tracePt t="25123" x="3887788" y="1671638"/>
          <p14:tracePt t="25131" x="3902075" y="1657350"/>
          <p14:tracePt t="25139" x="3916363" y="1644650"/>
          <p14:tracePt t="25148" x="3916363" y="1630363"/>
          <p14:tracePt t="25156" x="3916363" y="1616075"/>
          <p14:tracePt t="25164" x="3916363" y="1601788"/>
          <p14:tracePt t="25172" x="3916363" y="1587500"/>
          <p14:tracePt t="25180" x="3916363" y="1573213"/>
          <p14:tracePt t="25189" x="3916363" y="1558925"/>
          <p14:tracePt t="25197" x="3902075" y="1544638"/>
          <p14:tracePt t="25205" x="3887788" y="1530350"/>
          <p14:tracePt t="25213" x="3873500" y="1517650"/>
          <p14:tracePt t="25221" x="3844925" y="1517650"/>
          <p14:tracePt t="25230" x="3810000" y="1503363"/>
          <p14:tracePt t="25238" x="3781425" y="1489075"/>
          <p14:tracePt t="25246" x="3740150" y="1489075"/>
          <p14:tracePt t="25254" x="3697288" y="1489075"/>
          <p14:tracePt t="25263" x="3654425" y="1489075"/>
          <p14:tracePt t="25271" x="3613150" y="1489075"/>
          <p14:tracePt t="25279" x="3584575" y="1489075"/>
          <p14:tracePt t="25287" x="3556000" y="1503363"/>
          <p14:tracePt t="25296" x="3527425" y="1517650"/>
          <p14:tracePt t="25304" x="3513138" y="1530350"/>
          <p14:tracePt t="25312" x="3506788" y="1558925"/>
          <p14:tracePt t="25320" x="3492500" y="1587500"/>
          <p14:tracePt t="25328" x="3492500" y="1601788"/>
          <p14:tracePt t="25337" x="3492500" y="1616075"/>
          <p14:tracePt t="25345" x="3492500" y="1630363"/>
          <p14:tracePt t="25353" x="3492500" y="1644650"/>
          <p14:tracePt t="25361" x="3492500" y="1657350"/>
          <p14:tracePt t="25378" x="3492500" y="1671638"/>
          <p14:tracePt t="25386" x="3506788" y="1671638"/>
          <p14:tracePt t="25394" x="3513138" y="1685925"/>
          <p14:tracePt t="25402" x="3541713" y="1685925"/>
          <p14:tracePt t="25411" x="3556000" y="1685925"/>
          <p14:tracePt t="25419" x="3570288" y="1685925"/>
          <p14:tracePt t="25428" x="3598863" y="1700213"/>
          <p14:tracePt t="25436" x="3625850" y="1700213"/>
          <p14:tracePt t="25444" x="3640138" y="1700213"/>
          <p14:tracePt t="25453" x="3668713" y="1700213"/>
          <p14:tracePt t="25461" x="3697288" y="1700213"/>
          <p14:tracePt t="25469" x="3711575" y="1700213"/>
          <p14:tracePt t="25477" x="3740150" y="1700213"/>
          <p14:tracePt t="25485" x="3767138" y="1700213"/>
          <p14:tracePt t="25494" x="3781425" y="1700213"/>
          <p14:tracePt t="25501" x="3795713" y="1700213"/>
          <p14:tracePt t="25510" x="3810000" y="1700213"/>
          <p14:tracePt t="25518" x="3816350" y="1700213"/>
          <p14:tracePt t="25526" x="3844925" y="1700213"/>
          <p14:tracePt t="25534" x="3859213" y="1700213"/>
          <p14:tracePt t="25542" x="3873500" y="1700213"/>
          <p14:tracePt t="25558" x="3887788" y="1700213"/>
          <p14:tracePt t="25567" x="3902075" y="1700213"/>
          <p14:tracePt t="25575" x="3916363" y="1700213"/>
          <p14:tracePt t="25591" x="3930650" y="1700213"/>
          <p14:tracePt t="25608" x="3930650" y="1685925"/>
          <p14:tracePt t="25616" x="3943350" y="1685925"/>
          <p14:tracePt t="25632" x="3957638" y="1685925"/>
          <p14:tracePt t="25665" x="3971925" y="1685925"/>
          <p14:tracePt t="25706" x="3986213" y="1685925"/>
          <p14:tracePt t="25838" x="3986213" y="1700213"/>
          <p14:tracePt t="25879" x="3986213" y="1714500"/>
          <p14:tracePt t="25912" x="3986213" y="1720850"/>
          <p14:tracePt t="25936" x="3971925" y="1735138"/>
          <p14:tracePt t="25953" x="3957638" y="1735138"/>
          <p14:tracePt t="25961" x="3957638" y="1749425"/>
          <p14:tracePt t="25969" x="3943350" y="1749425"/>
          <p14:tracePt t="25977" x="3943350" y="1763713"/>
          <p14:tracePt t="25986" x="3930650" y="1763713"/>
          <p14:tracePt t="25994" x="3916363" y="1763713"/>
          <p14:tracePt t="26010" x="3902075" y="1763713"/>
          <p14:tracePt t="26019" x="3887788" y="1763713"/>
          <p14:tracePt t="26035" x="3873500" y="1749425"/>
          <p14:tracePt t="26051" x="3873500" y="1735138"/>
          <p14:tracePt t="26060" x="3859213" y="1735138"/>
          <p14:tracePt t="26068" x="3859213" y="1720850"/>
          <p14:tracePt t="26127" x="3873500" y="1720850"/>
          <p14:tracePt t="26134" x="3887788" y="1720850"/>
          <p14:tracePt t="26142" x="3902075" y="1720850"/>
          <p14:tracePt t="26150" x="3916363" y="1720850"/>
          <p14:tracePt t="26166" x="3930650" y="1720850"/>
          <p14:tracePt t="26175" x="3943350" y="1714500"/>
          <p14:tracePt t="26191" x="3957638" y="1714500"/>
          <p14:tracePt t="26208" x="3971925" y="1714500"/>
          <p14:tracePt t="26216" x="3986213" y="1714500"/>
          <p14:tracePt t="26232" x="3986213" y="1700213"/>
          <p14:tracePt t="26240" x="4000500" y="1700213"/>
          <p14:tracePt t="26249" x="4014788" y="1700213"/>
          <p14:tracePt t="26257" x="4029075" y="1685925"/>
          <p14:tracePt t="26273" x="4043363" y="1685925"/>
          <p14:tracePt t="26281" x="4057650" y="1671638"/>
          <p14:tracePt t="26290" x="4070350" y="1657350"/>
          <p14:tracePt t="26298" x="4070350" y="1644650"/>
          <p14:tracePt t="26306" x="4084638" y="1630363"/>
          <p14:tracePt t="26315" x="4084638" y="1601788"/>
          <p14:tracePt t="26323" x="4084638" y="1587500"/>
          <p14:tracePt t="26331" x="4084638" y="1573213"/>
          <p14:tracePt t="26340" x="4084638" y="1544638"/>
          <p14:tracePt t="26348" x="4084638" y="1517650"/>
          <p14:tracePt t="26356" x="4070350" y="1503363"/>
          <p14:tracePt t="26364" x="4057650" y="1474788"/>
          <p14:tracePt t="26372" x="4029075" y="1460500"/>
          <p14:tracePt t="26380" x="4000500" y="1460500"/>
          <p14:tracePt t="26388" x="3971925" y="1446213"/>
          <p14:tracePt t="26396" x="3943350" y="1446213"/>
          <p14:tracePt t="26405" x="3916363" y="1446213"/>
          <p14:tracePt t="26413" x="3873500" y="1446213"/>
          <p14:tracePt t="26421" x="3859213" y="1460500"/>
          <p14:tracePt t="26429" x="3844925" y="1474788"/>
          <p14:tracePt t="26438" x="3810000" y="1503363"/>
          <p14:tracePt t="26446" x="3810000" y="1530350"/>
          <p14:tracePt t="26454" x="3795713" y="1544638"/>
          <p14:tracePt t="26462" x="3781425" y="1587500"/>
          <p14:tracePt t="26471" x="3781425" y="1616075"/>
          <p14:tracePt t="26479" x="3781425" y="1644650"/>
          <p14:tracePt t="26487" x="3781425" y="1671638"/>
          <p14:tracePt t="26495" x="3781425" y="1685925"/>
          <p14:tracePt t="26503" x="3781425" y="1714500"/>
          <p14:tracePt t="26512" x="3781425" y="1720850"/>
          <p14:tracePt t="26520" x="3781425" y="1735138"/>
          <p14:tracePt t="26553" x="3795713" y="1735138"/>
          <p14:tracePt t="26561" x="3810000" y="1735138"/>
          <p14:tracePt t="26577" x="3816350" y="1735138"/>
          <p14:tracePt t="26594" x="3830638" y="1735138"/>
          <p14:tracePt t="26602" x="3830638" y="1720850"/>
          <p14:tracePt t="26611" x="3844925" y="1720850"/>
          <p14:tracePt t="26627" x="3844925" y="1714500"/>
          <p14:tracePt t="26636" x="3859213" y="1714500"/>
          <p14:tracePt t="26717" x="3844925" y="1714500"/>
          <p14:tracePt t="26725" x="3830638" y="1720850"/>
          <p14:tracePt t="26733" x="3830638" y="1735138"/>
          <p14:tracePt t="26742" x="3816350" y="1763713"/>
          <p14:tracePt t="26750" x="3810000" y="1778000"/>
          <p14:tracePt t="26758" x="3795713" y="1792288"/>
          <p14:tracePt t="26766" x="3795713" y="1806575"/>
          <p14:tracePt t="26775" x="3781425" y="1820863"/>
          <p14:tracePt t="26783" x="3767138" y="1847850"/>
          <p14:tracePt t="26791" x="3752850" y="1862138"/>
          <p14:tracePt t="26807" x="3740150" y="1876425"/>
          <p14:tracePt t="26824" x="3725863" y="1876425"/>
          <p14:tracePt t="26832" x="3725863" y="1890713"/>
          <p14:tracePt t="26840" x="3711575" y="1890713"/>
          <p14:tracePt t="26865" x="3697288" y="1890713"/>
          <p14:tracePt t="26873" x="3697288" y="1876425"/>
          <p14:tracePt t="26898" x="3697288" y="1862138"/>
          <p14:tracePt t="26923" x="3697288" y="1847850"/>
          <p14:tracePt t="26947" x="3697288" y="1835150"/>
          <p14:tracePt t="27584" x="3711575" y="1835150"/>
          <p14:tracePt t="27592" x="3752850" y="1835150"/>
          <p14:tracePt t="27600" x="3795713" y="1835150"/>
          <p14:tracePt t="27609" x="3830638" y="1835150"/>
          <p14:tracePt t="27617" x="3844925" y="1820863"/>
          <p14:tracePt t="27625" x="3873500" y="1806575"/>
          <p14:tracePt t="27633" x="3916363" y="1792288"/>
          <p14:tracePt t="27641" x="3943350" y="1778000"/>
          <p14:tracePt t="27649" x="3957638" y="1749425"/>
          <p14:tracePt t="27658" x="3971925" y="1720850"/>
          <p14:tracePt t="27666" x="3986213" y="1714500"/>
          <p14:tracePt t="27674" x="3986213" y="1685925"/>
          <p14:tracePt t="27682" x="3986213" y="1657350"/>
          <p14:tracePt t="27691" x="3986213" y="1644650"/>
          <p14:tracePt t="27699" x="3986213" y="1616075"/>
          <p14:tracePt t="27707" x="3986213" y="1601788"/>
          <p14:tracePt t="27715" x="3971925" y="1587500"/>
          <p14:tracePt t="27724" x="3943350" y="1573213"/>
          <p14:tracePt t="27732" x="3916363" y="1573213"/>
          <p14:tracePt t="27740" x="3887788" y="1573213"/>
          <p14:tracePt t="27748" x="3859213" y="1573213"/>
          <p14:tracePt t="27756" x="3816350" y="1573213"/>
          <p14:tracePt t="27765" x="3795713" y="1587500"/>
          <p14:tracePt t="27773" x="3752850" y="1616075"/>
          <p14:tracePt t="27781" x="3740150" y="1630363"/>
          <p14:tracePt t="27790" x="3711575" y="1657350"/>
          <p14:tracePt t="27798" x="3697288" y="1685925"/>
          <p14:tracePt t="27806" x="3683000" y="1714500"/>
          <p14:tracePt t="27815" x="3683000" y="1720850"/>
          <p14:tracePt t="27823" x="3683000" y="1749425"/>
          <p14:tracePt t="27831" x="3683000" y="1763713"/>
          <p14:tracePt t="27839" x="3683000" y="1778000"/>
          <p14:tracePt t="27847" x="3683000" y="1792288"/>
          <p14:tracePt t="27863" x="3683000" y="1806575"/>
          <p14:tracePt t="27871" x="3697288" y="1806575"/>
          <p14:tracePt t="27880" x="3711575" y="1820863"/>
          <p14:tracePt t="27888" x="3740150" y="1820863"/>
          <p14:tracePt t="27904" x="3752850" y="1820863"/>
          <p14:tracePt t="27912" x="3767138" y="1820863"/>
          <p14:tracePt t="27921" x="3781425" y="1820863"/>
          <p14:tracePt t="27929" x="3795713" y="1806575"/>
          <p14:tracePt t="27937" x="3810000" y="1792288"/>
          <p14:tracePt t="27945" x="3816350" y="1792288"/>
          <p14:tracePt t="27954" x="3816350" y="1778000"/>
          <p14:tracePt t="27962" x="3830638" y="1778000"/>
          <p14:tracePt t="27970" x="3844925" y="1763713"/>
          <p14:tracePt t="27978" x="3844925" y="1749425"/>
          <p14:tracePt t="27995" x="3859213" y="1735138"/>
          <p14:tracePt t="28003" x="3859213" y="1720850"/>
          <p14:tracePt t="28011" x="3873500" y="1714500"/>
          <p14:tracePt t="28028" x="3873500" y="1700213"/>
          <p14:tracePt t="28044" x="3873500" y="1685925"/>
          <p14:tracePt t="28069" x="3873500" y="1671638"/>
          <p14:tracePt t="28085" x="3873500" y="1657350"/>
          <p14:tracePt t="28102" x="3873500" y="1644650"/>
          <p14:tracePt t="28110" x="3873500" y="1630363"/>
          <p14:tracePt t="28119" x="3873500" y="1616075"/>
          <p14:tracePt t="28127" x="3873500" y="1601788"/>
          <p14:tracePt t="28134" x="3873500" y="1587500"/>
          <p14:tracePt t="28143" x="3873500" y="1573213"/>
          <p14:tracePt t="28151" x="3873500" y="1558925"/>
          <p14:tracePt t="28159" x="3859213" y="1558925"/>
          <p14:tracePt t="28167" x="3844925" y="1558925"/>
          <p14:tracePt t="28176" x="3830638" y="1558925"/>
          <p14:tracePt t="28184" x="3816350" y="1558925"/>
          <p14:tracePt t="28192" x="3795713" y="1558925"/>
          <p14:tracePt t="28200" x="3781425" y="1587500"/>
          <p14:tracePt t="28208" x="3767138" y="1616075"/>
          <p14:tracePt t="28217" x="3752850" y="1644650"/>
          <p14:tracePt t="28225" x="3740150" y="1685925"/>
          <p14:tracePt t="28233" x="3740150" y="1700213"/>
          <p14:tracePt t="28241" x="3725863" y="1735138"/>
          <p14:tracePt t="28250" x="3725863" y="1763713"/>
          <p14:tracePt t="28258" x="3725863" y="1806575"/>
          <p14:tracePt t="28266" x="3725863" y="1835150"/>
          <p14:tracePt t="28274" x="3725863" y="1847850"/>
          <p14:tracePt t="28282" x="3725863" y="1862138"/>
          <p14:tracePt t="28299" x="3725863" y="1876425"/>
          <p14:tracePt t="28315" x="3740150" y="1890713"/>
          <p14:tracePt t="28323" x="3752850" y="1890713"/>
          <p14:tracePt t="28332" x="3767138" y="1890713"/>
          <p14:tracePt t="28340" x="3781425" y="1890713"/>
          <p14:tracePt t="28348" x="3810000" y="1890713"/>
          <p14:tracePt t="28365" x="3816350" y="1876425"/>
          <p14:tracePt t="28373" x="3830638" y="1876425"/>
          <p14:tracePt t="28381" x="3830638" y="1862138"/>
          <p14:tracePt t="28397" x="3844925" y="1862138"/>
          <p14:tracePt t="28406" x="3844925" y="1847850"/>
          <p14:tracePt t="28767" x="3844925" y="1835150"/>
          <p14:tracePt t="28783" x="3859213" y="1835150"/>
          <p14:tracePt t="28808" x="3859213" y="1820863"/>
          <p14:tracePt t="28833" x="3873500" y="1806575"/>
          <p14:tracePt t="28849" x="3873500" y="1792288"/>
          <p14:tracePt t="28857" x="3873500" y="1778000"/>
          <p14:tracePt t="28866" x="3887788" y="1763713"/>
          <p14:tracePt t="28874" x="3887788" y="1749425"/>
          <p14:tracePt t="28882" x="3887788" y="1735138"/>
          <p14:tracePt t="28890" x="3887788" y="1720850"/>
          <p14:tracePt t="28899" x="3887788" y="1700213"/>
          <p14:tracePt t="28907" x="3887788" y="1685925"/>
          <p14:tracePt t="28915" x="3887788" y="1657350"/>
          <p14:tracePt t="28923" x="3887788" y="1644650"/>
          <p14:tracePt t="28932" x="3887788" y="1616075"/>
          <p14:tracePt t="28940" x="3887788" y="1601788"/>
          <p14:tracePt t="28948" x="3887788" y="1573213"/>
          <p14:tracePt t="28957" x="3873500" y="1558925"/>
          <p14:tracePt t="28965" x="3859213" y="1558925"/>
          <p14:tracePt t="28973" x="3844925" y="1544638"/>
          <p14:tracePt t="28981" x="3830638" y="1544638"/>
          <p14:tracePt t="28990" x="3816350" y="1544638"/>
          <p14:tracePt t="28998" x="3795713" y="1544638"/>
          <p14:tracePt t="29006" x="3767138" y="1544638"/>
          <p14:tracePt t="29014" x="3752850" y="1573213"/>
          <p14:tracePt t="29022" x="3740150" y="1587500"/>
          <p14:tracePt t="29030" x="3725863" y="1616075"/>
          <p14:tracePt t="29038" x="3697288" y="1644650"/>
          <p14:tracePt t="29047" x="3697288" y="1671638"/>
          <p14:tracePt t="29055" x="3683000" y="1700213"/>
          <p14:tracePt t="29063" x="3668713" y="1720850"/>
          <p14:tracePt t="29071" x="3668713" y="1749425"/>
          <p14:tracePt t="29079" x="3654425" y="1763713"/>
          <p14:tracePt t="29087" x="3654425" y="1792288"/>
          <p14:tracePt t="29096" x="3654425" y="1806575"/>
          <p14:tracePt t="29104" x="3654425" y="1820863"/>
          <p14:tracePt t="29112" x="3654425" y="1835150"/>
          <p14:tracePt t="29137" x="3668713" y="1847850"/>
          <p14:tracePt t="29145" x="3697288" y="1847850"/>
          <p14:tracePt t="29153" x="3711575" y="1847850"/>
          <p14:tracePt t="29161" x="3725863" y="1847850"/>
          <p14:tracePt t="29170" x="3740150" y="1847850"/>
          <p14:tracePt t="29178" x="3752850" y="1847850"/>
          <p14:tracePt t="29186" x="3781425" y="1847850"/>
          <p14:tracePt t="29194" x="3795713" y="1835150"/>
          <p14:tracePt t="29211" x="3810000" y="1820863"/>
          <p14:tracePt t="29219" x="3810000" y="1792288"/>
          <p14:tracePt t="29227" x="3810000" y="1778000"/>
          <p14:tracePt t="29235" x="3810000" y="1763713"/>
          <p14:tracePt t="29244" x="3810000" y="1749425"/>
          <p14:tracePt t="29252" x="3810000" y="1720850"/>
          <p14:tracePt t="29260" x="3810000" y="1714500"/>
          <p14:tracePt t="29276" x="3795713" y="1700213"/>
          <p14:tracePt t="29285" x="3781425" y="1700213"/>
          <p14:tracePt t="29293" x="3752850" y="1700213"/>
          <p14:tracePt t="29301" x="3740150" y="1700213"/>
          <p14:tracePt t="29309" x="3711575" y="1700213"/>
          <p14:tracePt t="29318" x="3683000" y="1700213"/>
          <p14:tracePt t="29326" x="3654425" y="1700213"/>
          <p14:tracePt t="29334" x="3613150" y="1714500"/>
          <p14:tracePt t="29342" x="3598863" y="1720850"/>
          <p14:tracePt t="29351" x="3570288" y="1735138"/>
          <p14:tracePt t="29359" x="3556000" y="1749425"/>
          <p14:tracePt t="29367" x="3527425" y="1778000"/>
          <p14:tracePt t="29375" x="3513138" y="1792288"/>
          <p14:tracePt t="29383" x="3506788" y="1806575"/>
          <p14:tracePt t="29391" x="3506788" y="1820863"/>
          <p14:tracePt t="29400" x="3506788" y="1835150"/>
          <p14:tracePt t="29408" x="3506788" y="1847850"/>
          <p14:tracePt t="29416" x="3506788" y="1862138"/>
          <p14:tracePt t="29441" x="3506788" y="1876425"/>
          <p14:tracePt t="29457" x="3513138" y="1876425"/>
          <p14:tracePt t="29466" x="3527425" y="1876425"/>
          <p14:tracePt t="29474" x="3541713" y="1876425"/>
          <p14:tracePt t="29490" x="3556000" y="1862138"/>
          <p14:tracePt t="29498" x="3570288" y="1847850"/>
          <p14:tracePt t="29507" x="3570288" y="1835150"/>
          <p14:tracePt t="29515" x="3584575" y="1820863"/>
          <p14:tracePt t="29523" x="3584575" y="1806575"/>
          <p14:tracePt t="29531" x="3584575" y="1778000"/>
          <p14:tracePt t="29540" x="3584575" y="1749425"/>
          <p14:tracePt t="29548" x="3584575" y="1735138"/>
          <p14:tracePt t="29556" x="3584575" y="1714500"/>
          <p14:tracePt t="29565" x="3584575" y="1700213"/>
          <p14:tracePt t="29573" x="3570288" y="1700213"/>
          <p14:tracePt t="29582" x="3556000" y="1685925"/>
          <p14:tracePt t="29590" x="3541713" y="1685925"/>
          <p14:tracePt t="29598" x="3513138" y="1685925"/>
          <p14:tracePt t="29605" x="3506788" y="1685925"/>
          <p14:tracePt t="29613" x="3492500" y="1714500"/>
          <p14:tracePt t="29622" x="3478213" y="1735138"/>
          <p14:tracePt t="29630" x="3463925" y="1749425"/>
          <p14:tracePt t="29638" x="3463925" y="1778000"/>
          <p14:tracePt t="29646" x="3449638" y="1806575"/>
          <p14:tracePt t="29654" x="3449638" y="1820863"/>
          <p14:tracePt t="29663" x="3449638" y="1835150"/>
          <p14:tracePt t="29671" x="3449638" y="1847850"/>
          <p14:tracePt t="29679" x="3449638" y="1862138"/>
          <p14:tracePt t="29696" x="3463925" y="1862138"/>
          <p14:tracePt t="29704" x="3478213" y="1876425"/>
          <p14:tracePt t="29712" x="3492500" y="1876425"/>
          <p14:tracePt t="29720" x="3513138" y="1876425"/>
          <p14:tracePt t="29728" x="3527425" y="1876425"/>
          <p14:tracePt t="29737" x="3556000" y="1876425"/>
          <p14:tracePt t="29745" x="3570288" y="1862138"/>
          <p14:tracePt t="29753" x="3584575" y="1847850"/>
          <p14:tracePt t="29761" x="3613150" y="1835150"/>
          <p14:tracePt t="29770" x="3613150" y="1806575"/>
          <p14:tracePt t="29778" x="3640138" y="1792288"/>
          <p14:tracePt t="29786" x="3640138" y="1763713"/>
          <p14:tracePt t="29794" x="3654425" y="1749425"/>
          <p14:tracePt t="29802" x="3654425" y="1735138"/>
          <p14:tracePt t="29811" x="3654425" y="1720850"/>
          <p14:tracePt t="29819" x="3654425" y="1714500"/>
          <p14:tracePt t="29827" x="3654425" y="1700213"/>
          <p14:tracePt t="29835" x="3640138" y="1685925"/>
          <p14:tracePt t="29843" x="3613150" y="1685925"/>
          <p14:tracePt t="29852" x="3584575" y="1685925"/>
          <p14:tracePt t="29860" x="3556000" y="1685925"/>
          <p14:tracePt t="29868" x="3541713" y="1685925"/>
          <p14:tracePt t="29876" x="3506788" y="1700213"/>
          <p14:tracePt t="29885" x="3492500" y="1714500"/>
          <p14:tracePt t="29893" x="3463925" y="1735138"/>
          <p14:tracePt t="29901" x="3463925" y="1763713"/>
          <p14:tracePt t="29909" x="3435350" y="1792288"/>
          <p14:tracePt t="29918" x="3435350" y="1806575"/>
          <p14:tracePt t="29926" x="3435350" y="1835150"/>
          <p14:tracePt t="29934" x="3435350" y="1862138"/>
          <p14:tracePt t="29942" x="3435350" y="1876425"/>
          <p14:tracePt t="29950" x="3435350" y="1905000"/>
          <p14:tracePt t="29958" x="3435350" y="1947863"/>
          <p14:tracePt t="29967" x="3449638" y="1947863"/>
          <p14:tracePt t="29975" x="3478213" y="1974850"/>
          <p14:tracePt t="29983" x="3513138" y="2003425"/>
          <p14:tracePt t="29991" x="3541713" y="2003425"/>
          <p14:tracePt t="30000" x="3556000" y="2017713"/>
          <p14:tracePt t="30008" x="3598863" y="2017713"/>
          <p14:tracePt t="30016" x="3625850" y="2017713"/>
          <p14:tracePt t="30024" x="3668713" y="2017713"/>
          <p14:tracePt t="30032" x="3683000" y="2017713"/>
          <p14:tracePt t="30041" x="3711575" y="2017713"/>
          <p14:tracePt t="30049" x="3725863" y="1989138"/>
          <p14:tracePt t="30057" x="3740150" y="1962150"/>
          <p14:tracePt t="30065" x="3752850" y="1933575"/>
          <p14:tracePt t="30073" x="3752850" y="1905000"/>
          <p14:tracePt t="30082" x="3752850" y="1876425"/>
          <p14:tracePt t="30090" x="3752850" y="1847850"/>
          <p14:tracePt t="30098" x="3740150" y="1806575"/>
          <p14:tracePt t="30107" x="3725863" y="1792288"/>
          <p14:tracePt t="30115" x="3697288" y="1763713"/>
          <p14:tracePt t="30123" x="3668713" y="1749425"/>
          <p14:tracePt t="30131" x="3640138" y="1735138"/>
          <p14:tracePt t="30140" x="3598863" y="1735138"/>
          <p14:tracePt t="30148" x="3556000" y="1735138"/>
          <p14:tracePt t="30156" x="3513138" y="1735138"/>
          <p14:tracePt t="30165" x="3463925" y="1735138"/>
          <p14:tracePt t="30173" x="3435350" y="1735138"/>
          <p14:tracePt t="30181" x="3422650" y="1749425"/>
          <p14:tracePt t="30189" x="3394075" y="1778000"/>
          <p14:tracePt t="30197" x="3365500" y="1806575"/>
          <p14:tracePt t="30205" x="3351213" y="1835150"/>
          <p14:tracePt t="30213" x="3351213" y="1862138"/>
          <p14:tracePt t="30221" x="3336925" y="1876425"/>
          <p14:tracePt t="30230" x="3336925" y="1905000"/>
          <p14:tracePt t="30238" x="3336925" y="1933575"/>
          <p14:tracePt t="30246" x="3336925" y="1962150"/>
          <p14:tracePt t="30254" x="3351213" y="1962150"/>
          <p14:tracePt t="30263" x="3379788" y="1989138"/>
          <p14:tracePt t="30271" x="3408363" y="2003425"/>
          <p14:tracePt t="30279" x="3449638" y="2003425"/>
          <p14:tracePt t="30287" x="3492500" y="2017713"/>
          <p14:tracePt t="30295" x="3541713" y="2017713"/>
          <p14:tracePt t="30304" x="3584575" y="2017713"/>
          <p14:tracePt t="30312" x="3625850" y="2017713"/>
          <p14:tracePt t="30320" x="3668713" y="2017713"/>
          <p14:tracePt t="30328" x="3711575" y="2003425"/>
          <p14:tracePt t="30336" x="3752850" y="1974850"/>
          <p14:tracePt t="30345" x="3781425" y="1947863"/>
          <p14:tracePt t="30353" x="3795713" y="1933575"/>
          <p14:tracePt t="30361" x="3816350" y="1890713"/>
          <p14:tracePt t="30369" x="3844925" y="1847850"/>
          <p14:tracePt t="30377" x="3844925" y="1806575"/>
          <p14:tracePt t="30386" x="3844925" y="1778000"/>
          <p14:tracePt t="30394" x="3844925" y="1749425"/>
          <p14:tracePt t="30402" x="3844925" y="1720850"/>
          <p14:tracePt t="30410" x="3844925" y="1700213"/>
          <p14:tracePt t="30419" x="3830638" y="1685925"/>
          <p14:tracePt t="30427" x="3810000" y="1657350"/>
          <p14:tracePt t="30435" x="3767138" y="1644650"/>
          <p14:tracePt t="30443" x="3752850" y="1644650"/>
          <p14:tracePt t="30452" x="3711575" y="1644650"/>
          <p14:tracePt t="30460" x="3668713" y="1644650"/>
          <p14:tracePt t="30468" x="3625850" y="1657350"/>
          <p14:tracePt t="30476" x="3598863" y="1685925"/>
          <p14:tracePt t="30484" x="3584575" y="1700213"/>
          <p14:tracePt t="30493" x="3556000" y="1735138"/>
          <p14:tracePt t="30501" x="3541713" y="1763713"/>
          <p14:tracePt t="30509" x="3527425" y="1792288"/>
          <p14:tracePt t="30517" x="3527425" y="1820863"/>
          <p14:tracePt t="30525" x="3527425" y="1847850"/>
          <p14:tracePt t="30534" x="3527425" y="1862138"/>
          <p14:tracePt t="30542" x="3527425" y="1876425"/>
          <p14:tracePt t="30550" x="3527425" y="1890713"/>
          <p14:tracePt t="30558" x="3527425" y="1905000"/>
          <p14:tracePt t="30567" x="3541713" y="1905000"/>
          <p14:tracePt t="30575" x="3570288" y="1905000"/>
          <p14:tracePt t="30583" x="3613150" y="1905000"/>
          <p14:tracePt t="30591" x="3640138" y="1905000"/>
          <p14:tracePt t="30599" x="3668713" y="1905000"/>
          <p14:tracePt t="30608" x="3711575" y="1890713"/>
          <p14:tracePt t="30616" x="3767138" y="1890713"/>
          <p14:tracePt t="30624" x="3810000" y="1862138"/>
          <p14:tracePt t="30632" x="3844925" y="1835150"/>
          <p14:tracePt t="30640" x="3873500" y="1835150"/>
          <p14:tracePt t="30649" x="3930650" y="1792288"/>
          <p14:tracePt t="30657" x="3971925" y="1763713"/>
          <p14:tracePt t="30665" x="4000500" y="1735138"/>
          <p14:tracePt t="30673" x="4014788" y="1714500"/>
          <p14:tracePt t="30682" x="4029075" y="1671638"/>
          <p14:tracePt t="30690" x="4029075" y="1657350"/>
          <p14:tracePt t="30698" x="4029075" y="1616075"/>
          <p14:tracePt t="30706" x="4029075" y="1573213"/>
          <p14:tracePt t="30715" x="4029075" y="1558925"/>
          <p14:tracePt t="30723" x="4029075" y="1544638"/>
          <p14:tracePt t="30731" x="3986213" y="1489075"/>
          <p14:tracePt t="30740" x="3957638" y="1474788"/>
          <p14:tracePt t="30748" x="3930650" y="1460500"/>
          <p14:tracePt t="30756" x="3887788" y="1446213"/>
          <p14:tracePt t="30764" x="3844925" y="1446213"/>
          <p14:tracePt t="30772" x="3795713" y="1446213"/>
          <p14:tracePt t="30780" x="3740150" y="1446213"/>
          <p14:tracePt t="30788" x="3697288" y="1446213"/>
          <p14:tracePt t="30797" x="3654425" y="1474788"/>
          <p14:tracePt t="30805" x="3613150" y="1503363"/>
          <p14:tracePt t="30813" x="3598863" y="1517650"/>
          <p14:tracePt t="30821" x="3556000" y="1558925"/>
          <p14:tracePt t="30829" x="3541713" y="1587500"/>
          <p14:tracePt t="30838" x="3506788" y="1630363"/>
          <p14:tracePt t="30846" x="3506788" y="1671638"/>
          <p14:tracePt t="30854" x="3492500" y="1714500"/>
          <p14:tracePt t="30862" x="3478213" y="1749425"/>
          <p14:tracePt t="30870" x="3478213" y="1763713"/>
          <p14:tracePt t="30879" x="3478213" y="1806575"/>
          <p14:tracePt t="30887" x="3463925" y="1835150"/>
          <p14:tracePt t="30895" x="3449638" y="1876425"/>
          <p14:tracePt t="30903" x="3449638" y="1905000"/>
          <p14:tracePt t="30912" x="3449638" y="1919288"/>
          <p14:tracePt t="30920" x="3449638" y="1933575"/>
          <p14:tracePt t="30928" x="3435350" y="1947863"/>
          <p14:tracePt t="30961" x="3435350" y="1962150"/>
          <p14:tracePt t="30994" x="3422650" y="1962150"/>
          <p14:tracePt t="31002" x="3394075" y="1974850"/>
          <p14:tracePt t="31277" x="3408363" y="1962150"/>
          <p14:tracePt t="31286" x="3449638" y="1933575"/>
          <p14:tracePt t="31294" x="3506788" y="1905000"/>
          <p14:tracePt t="31302" x="3570288" y="1876425"/>
          <p14:tracePt t="31310" x="3640138" y="1847850"/>
          <p14:tracePt t="31318" x="3697288" y="1820863"/>
          <p14:tracePt t="31327" x="3725863" y="1820863"/>
          <p14:tracePt t="31335" x="3816350" y="1792288"/>
          <p14:tracePt t="31343" x="3873500" y="1778000"/>
          <p14:tracePt t="31351" x="3902075" y="1778000"/>
          <p14:tracePt t="31359" x="3957638" y="1778000"/>
          <p14:tracePt t="31368" x="4000500" y="1778000"/>
          <p14:tracePt t="31376" x="4029075" y="1778000"/>
          <p14:tracePt t="31384" x="4070350" y="1778000"/>
          <p14:tracePt t="31392" x="4098925" y="1778000"/>
          <p14:tracePt t="31401" x="4121150" y="1778000"/>
          <p14:tracePt t="31409" x="4133850" y="1792288"/>
          <p14:tracePt t="31417" x="4162425" y="1806575"/>
          <p14:tracePt t="31425" x="4176713" y="1820863"/>
          <p14:tracePt t="31433" x="4191000" y="1835150"/>
          <p14:tracePt t="31442" x="4191000" y="1847850"/>
          <p14:tracePt t="31450" x="4205288" y="1862138"/>
          <p14:tracePt t="31458" x="4205288" y="1876425"/>
          <p14:tracePt t="31466" x="4205288" y="1890713"/>
          <p14:tracePt t="31474" x="4205288" y="1919288"/>
          <p14:tracePt t="31483" x="4205288" y="1933575"/>
          <p14:tracePt t="31491" x="4205288" y="1947863"/>
          <p14:tracePt t="31499" x="4205288" y="1962150"/>
          <p14:tracePt t="31507" x="4191000" y="1989138"/>
          <p14:tracePt t="31516" x="4176713" y="2017713"/>
          <p14:tracePt t="31524" x="4162425" y="2038350"/>
          <p14:tracePt t="31532" x="4133850" y="2066925"/>
          <p14:tracePt t="31540" x="4121150" y="2081213"/>
          <p14:tracePt t="31548" x="4098925" y="2124075"/>
          <p14:tracePt t="31557" x="4070350" y="2138363"/>
          <p14:tracePt t="31565" x="4043363" y="2165350"/>
          <p14:tracePt t="31573" x="4000500" y="2179638"/>
          <p14:tracePt t="31581" x="3971925" y="2193925"/>
          <p14:tracePt t="31590" x="3930650" y="2193925"/>
          <p14:tracePt t="31598" x="3873500" y="2193925"/>
          <p14:tracePt t="31606" x="3816350" y="2193925"/>
          <p14:tracePt t="31615" x="3767138" y="2193925"/>
          <p14:tracePt t="31623" x="3711575" y="2193925"/>
          <p14:tracePt t="31631" x="3654425" y="2193925"/>
          <p14:tracePt t="31639" x="3598863" y="2179638"/>
          <p14:tracePt t="31648" x="3541713" y="2152650"/>
          <p14:tracePt t="31656" x="3492500" y="2124075"/>
          <p14:tracePt t="31663" x="3449638" y="2095500"/>
          <p14:tracePt t="31672" x="3422650" y="2052638"/>
          <p14:tracePt t="31680" x="3379788" y="2025650"/>
          <p14:tracePt t="31688" x="3351213" y="1989138"/>
          <p14:tracePt t="31696" x="3336925" y="1947863"/>
          <p14:tracePt t="31705" x="3322638" y="1890713"/>
          <p14:tracePt t="31713" x="3322638" y="1847850"/>
          <p14:tracePt t="31721" x="3322638" y="1835150"/>
          <p14:tracePt t="31729" x="3322638" y="1763713"/>
          <p14:tracePt t="31738" x="3322638" y="1749425"/>
          <p14:tracePt t="31746" x="3322638" y="1735138"/>
          <p14:tracePt t="31754" x="3351213" y="1720850"/>
          <p14:tracePt t="31762" x="3365500" y="1714500"/>
          <p14:tracePt t="31770" x="3394075" y="1714500"/>
          <p14:tracePt t="31779" x="3408363" y="1714500"/>
          <p14:tracePt t="31787" x="3435350" y="1714500"/>
          <p14:tracePt t="31795" x="3463925" y="1714500"/>
          <p14:tracePt t="31803" x="3492500" y="1714500"/>
          <p14:tracePt t="31811" x="3527425" y="1714500"/>
          <p14:tracePt t="31820" x="3556000" y="1714500"/>
          <p14:tracePt t="31828" x="3598863" y="1720850"/>
          <p14:tracePt t="31836" x="3625850" y="1735138"/>
          <p14:tracePt t="31844" x="3640138" y="1749425"/>
          <p14:tracePt t="31852" x="3697288" y="1778000"/>
          <p14:tracePt t="31861" x="3711575" y="1792288"/>
          <p14:tracePt t="31869" x="3740150" y="1806575"/>
          <p14:tracePt t="31877" x="3752850" y="1820863"/>
          <p14:tracePt t="31885" x="3767138" y="1835150"/>
          <p14:tracePt t="31894" x="3795713" y="1862138"/>
          <p14:tracePt t="31902" x="3795713" y="1876425"/>
          <p14:tracePt t="31910" x="3795713" y="1890713"/>
          <p14:tracePt t="31918" x="3810000" y="1905000"/>
          <p14:tracePt t="31926" x="3810000" y="1919288"/>
          <p14:tracePt t="31935" x="3810000" y="1933575"/>
          <p14:tracePt t="31943" x="3810000" y="1947863"/>
          <p14:tracePt t="31951" x="3810000" y="1974850"/>
          <p14:tracePt t="31959" x="3795713" y="1989138"/>
          <p14:tracePt t="31968" x="3781425" y="2017713"/>
          <p14:tracePt t="31976" x="3767138" y="2025650"/>
          <p14:tracePt t="31984" x="3740150" y="2038350"/>
          <p14:tracePt t="31992" x="3725863" y="2038350"/>
          <p14:tracePt t="32000" x="3711575" y="2052638"/>
          <p14:tracePt t="32009" x="3697288" y="2052638"/>
          <p14:tracePt t="32017" x="3683000" y="2066925"/>
          <p14:tracePt t="32033" x="3668713" y="2066925"/>
          <p14:tracePt t="32058" x="3654425" y="2066925"/>
          <p14:tracePt t="32091" x="3654425" y="2052638"/>
          <p14:tracePt t="32107" x="3654425" y="2038350"/>
          <p14:tracePt t="32115" x="3668713" y="2038350"/>
          <p14:tracePt t="32123" x="3683000" y="2038350"/>
          <p14:tracePt t="32132" x="3683000" y="2025650"/>
          <p14:tracePt t="32140" x="3711575" y="2017713"/>
          <p14:tracePt t="32559" x="3697288" y="2017713"/>
          <p14:tracePt t="32567" x="3668713" y="2017713"/>
          <p14:tracePt t="32576" x="3640138" y="2017713"/>
          <p14:tracePt t="32584" x="3598863" y="2017713"/>
          <p14:tracePt t="32592" x="3556000" y="2017713"/>
          <p14:tracePt t="32600" x="3513138" y="2017713"/>
          <p14:tracePt t="32608" x="3478213" y="2017713"/>
          <p14:tracePt t="32617" x="3422650" y="2025650"/>
          <p14:tracePt t="32625" x="3394075" y="2025650"/>
          <p14:tracePt t="32633" x="3351213" y="2025650"/>
          <p14:tracePt t="32641" x="3308350" y="2025650"/>
          <p14:tracePt t="32650" x="3267075" y="2038350"/>
          <p14:tracePt t="32658" x="3238500" y="2038350"/>
          <p14:tracePt t="32666" x="3203575" y="2038350"/>
          <p14:tracePt t="32674" x="3189288" y="2038350"/>
          <p14:tracePt t="32683" x="3160713" y="2038350"/>
          <p14:tracePt t="32691" x="3132138" y="2038350"/>
          <p14:tracePt t="32699" x="3105150" y="2038350"/>
          <p14:tracePt t="32707" x="3090863" y="2052638"/>
          <p14:tracePt t="32715" x="3062288" y="2052638"/>
          <p14:tracePt t="32723" x="3048000" y="2052638"/>
          <p14:tracePt t="32732" x="3033713" y="2066925"/>
          <p14:tracePt t="32740" x="3005138" y="2066925"/>
          <p14:tracePt t="32748" x="2990850" y="2081213"/>
          <p14:tracePt t="32756" x="2963863" y="2095500"/>
          <p14:tracePt t="32765" x="2949575" y="2095500"/>
          <p14:tracePt t="32773" x="2921000" y="2109788"/>
          <p14:tracePt t="32782" x="2906713" y="2124075"/>
          <p14:tracePt t="32790" x="2892425" y="2138363"/>
          <p14:tracePt t="32798" x="2886075" y="2152650"/>
          <p14:tracePt t="32806" x="2857500" y="2165350"/>
          <p14:tracePt t="32814" x="2843213" y="2179638"/>
          <p14:tracePt t="32823" x="2828925" y="2193925"/>
          <p14:tracePt t="32830" x="2800350" y="2208213"/>
          <p14:tracePt t="32838" x="2787650" y="2222500"/>
          <p14:tracePt t="32847" x="2773363" y="2236788"/>
          <p14:tracePt t="32855" x="2759075" y="2236788"/>
          <p14:tracePt t="32863" x="2759075" y="2251075"/>
          <p14:tracePt t="32871" x="2744788" y="2265363"/>
          <p14:tracePt t="32880" x="2730500" y="2265363"/>
          <p14:tracePt t="32888" x="2730500" y="2279650"/>
          <p14:tracePt t="32904" x="2716213" y="2279650"/>
          <p14:tracePt t="32921" x="2716213" y="2292350"/>
          <p14:tracePt t="32945" x="2701925" y="2292350"/>
          <p14:tracePt t="33471" x="2687638" y="2292350"/>
          <p14:tracePt t="33479" x="2660650" y="2292350"/>
          <p14:tracePt t="33488" x="2617788" y="2306638"/>
          <p14:tracePt t="33496" x="2582863" y="2335213"/>
          <p14:tracePt t="33504" x="2525713" y="2343150"/>
          <p14:tracePt t="33512" x="2470150" y="2355850"/>
          <p14:tracePt t="33521" x="2427288" y="2384425"/>
          <p14:tracePt t="33529" x="2370138" y="2398713"/>
          <p14:tracePt t="33537" x="2314575" y="2427288"/>
          <p14:tracePt t="33545" x="2265363" y="2441575"/>
          <p14:tracePt t="33553" x="2222500" y="2455863"/>
          <p14:tracePt t="33562" x="2165350" y="2470150"/>
          <p14:tracePt t="33570" x="2109788" y="2497138"/>
          <p14:tracePt t="33578" x="2066925" y="2497138"/>
          <p14:tracePt t="33586" x="2025650" y="2511425"/>
          <p14:tracePt t="33594" x="1982788" y="2525713"/>
          <p14:tracePt t="33603" x="1933575" y="2540000"/>
          <p14:tracePt t="33611" x="1890713" y="2540000"/>
          <p14:tracePt t="33619" x="1862138" y="2540000"/>
          <p14:tracePt t="33627" x="1792288" y="2554288"/>
          <p14:tracePt t="33635" x="1749425" y="2554288"/>
          <p14:tracePt t="33644" x="1708150" y="2554288"/>
          <p14:tracePt t="33652" x="1671638" y="2554288"/>
          <p14:tracePt t="33660" x="1657350" y="2554288"/>
          <p14:tracePt t="33668" x="1573213" y="2554288"/>
          <p14:tracePt t="33677" x="1530350" y="2554288"/>
          <p14:tracePt t="33685" x="1474788" y="2554288"/>
          <p14:tracePt t="33693" x="1431925" y="2554288"/>
          <p14:tracePt t="33701" x="1368425" y="2554288"/>
          <p14:tracePt t="33709" x="1312863" y="2554288"/>
          <p14:tracePt t="33718" x="1255713" y="2540000"/>
          <p14:tracePt t="33726" x="1200150" y="2525713"/>
          <p14:tracePt t="33734" x="1143000" y="2525713"/>
          <p14:tracePt t="33742" x="1085850" y="2511425"/>
          <p14:tracePt t="33750" x="1065213" y="2497138"/>
          <p14:tracePt t="33759" x="995363" y="2470150"/>
          <p14:tracePt t="33767" x="952500" y="2455863"/>
          <p14:tracePt t="33775" x="909638" y="2441575"/>
          <p14:tracePt t="33784" x="895350" y="2427288"/>
          <p14:tracePt t="33792" x="854075" y="2413000"/>
          <p14:tracePt t="33800" x="796925" y="2370138"/>
          <p14:tracePt t="33808" x="782638" y="2370138"/>
          <p14:tracePt t="33816" x="768350" y="2343150"/>
          <p14:tracePt t="33825" x="747713" y="2335213"/>
          <p14:tracePt t="33833" x="733425" y="2306638"/>
          <p14:tracePt t="33841" x="704850" y="2292350"/>
          <p14:tracePt t="33850" x="692150" y="2279650"/>
          <p14:tracePt t="33858" x="677863" y="2251075"/>
          <p14:tracePt t="33866" x="663575" y="2222500"/>
          <p14:tracePt t="33874" x="649288" y="2179638"/>
          <p14:tracePt t="33882" x="635000" y="2165350"/>
          <p14:tracePt t="33891" x="620713" y="2138363"/>
          <p14:tracePt t="33899" x="606425" y="2081213"/>
          <p14:tracePt t="33907" x="606425" y="2052638"/>
          <p14:tracePt t="33915" x="592138" y="2025650"/>
          <p14:tracePt t="33924" x="592138" y="2003425"/>
          <p14:tracePt t="33932" x="565150" y="1947863"/>
          <p14:tracePt t="33940" x="565150" y="1933575"/>
          <p14:tracePt t="33948" x="550863" y="1890713"/>
          <p14:tracePt t="33957" x="536575" y="1876425"/>
          <p14:tracePt t="33965" x="536575" y="1835150"/>
          <p14:tracePt t="33973" x="536575" y="1806575"/>
          <p14:tracePt t="33982" x="522288" y="1778000"/>
          <p14:tracePt t="33990" x="522288" y="1749425"/>
          <p14:tracePt t="33998" x="522288" y="1720850"/>
          <p14:tracePt t="34006" x="522288" y="1714500"/>
          <p14:tracePt t="34015" x="522288" y="1700213"/>
          <p14:tracePt t="34023" x="522288" y="1685925"/>
          <p14:tracePt t="34089" x="522288" y="1700213"/>
          <p14:tracePt t="34096" x="508000" y="1720850"/>
          <p14:tracePt t="34104" x="508000" y="1749425"/>
          <p14:tracePt t="34112" x="508000" y="1806575"/>
          <p14:tracePt t="34120" x="508000" y="1862138"/>
          <p14:tracePt t="34129" x="508000" y="1933575"/>
          <p14:tracePt t="34137" x="508000" y="2003425"/>
          <p14:tracePt t="34145" x="508000" y="2081213"/>
          <p14:tracePt t="34153" x="508000" y="2152650"/>
          <p14:tracePt t="34161" x="493713" y="2236788"/>
          <p14:tracePt t="34170" x="493713" y="2265363"/>
          <p14:tracePt t="34178" x="493713" y="2320925"/>
          <p14:tracePt t="34186" x="479425" y="2370138"/>
          <p14:tracePt t="34194" x="479425" y="2413000"/>
          <p14:tracePt t="34202" x="479425" y="2441575"/>
          <p14:tracePt t="34211" x="479425" y="2470150"/>
          <p14:tracePt t="34219" x="479425" y="2482850"/>
          <p14:tracePt t="34268" x="479425" y="2455863"/>
          <p14:tracePt t="34276" x="479425" y="2413000"/>
          <p14:tracePt t="34285" x="479425" y="2370138"/>
          <p14:tracePt t="34293" x="479425" y="2320925"/>
          <p14:tracePt t="34301" x="479425" y="2265363"/>
          <p14:tracePt t="34309" x="479425" y="2222500"/>
          <p14:tracePt t="34318" x="479425" y="2193925"/>
          <p14:tracePt t="34326" x="479425" y="2152650"/>
          <p14:tracePt t="34334" x="479425" y="2109788"/>
          <p14:tracePt t="34342" x="479425" y="2081213"/>
          <p14:tracePt t="34350" x="479425" y="2052638"/>
          <p14:tracePt t="34359" x="479425" y="2025650"/>
          <p14:tracePt t="34367" x="479425" y="2017713"/>
          <p14:tracePt t="34375" x="479425" y="2003425"/>
          <p14:tracePt t="34383" x="479425" y="1989138"/>
          <p14:tracePt t="34400" x="479425" y="1974850"/>
          <p14:tracePt t="34465" x="465138" y="1989138"/>
          <p14:tracePt t="34474" x="465138" y="2003425"/>
          <p14:tracePt t="34482" x="465138" y="2025650"/>
          <p14:tracePt t="34490" x="465138" y="2052638"/>
          <p14:tracePt t="34498" x="465138" y="2081213"/>
          <p14:tracePt t="34507" x="465138" y="2124075"/>
          <p14:tracePt t="34515" x="465138" y="2165350"/>
          <p14:tracePt t="34523" x="465138" y="2222500"/>
          <p14:tracePt t="34531" x="465138" y="2279650"/>
          <p14:tracePt t="34540" x="465138" y="2320925"/>
          <p14:tracePt t="34548" x="465138" y="2355850"/>
          <p14:tracePt t="34556" x="465138" y="2441575"/>
          <p14:tracePt t="34565" x="465138" y="2470150"/>
          <p14:tracePt t="34573" x="465138" y="2511425"/>
          <p14:tracePt t="34581" x="465138" y="2554288"/>
          <p14:tracePt t="34589" x="465138" y="2582863"/>
          <p14:tracePt t="34597" x="465138" y="2609850"/>
          <p14:tracePt t="34605" x="465138" y="2638425"/>
          <p14:tracePt t="34613" x="465138" y="2652713"/>
          <p14:tracePt t="34622" x="465138" y="2660650"/>
          <p14:tracePt t="34630" x="465138" y="2673350"/>
          <p14:tracePt t="34638" x="465138" y="2687638"/>
          <p14:tracePt t="34654" x="465138" y="2701925"/>
          <p14:tracePt t="34712" x="465138" y="2687638"/>
          <p14:tracePt t="34720" x="465138" y="2673350"/>
          <p14:tracePt t="34728" x="465138" y="2652713"/>
          <p14:tracePt t="34737" x="465138" y="2624138"/>
          <p14:tracePt t="34745" x="479425" y="2609850"/>
          <p14:tracePt t="34753" x="479425" y="2582863"/>
          <p14:tracePt t="34761" x="479425" y="2554288"/>
          <p14:tracePt t="34770" x="493713" y="2525713"/>
          <p14:tracePt t="34778" x="493713" y="2511425"/>
          <p14:tracePt t="34786" x="508000" y="2497138"/>
          <p14:tracePt t="34794" x="508000" y="2482850"/>
          <p14:tracePt t="34802" x="508000" y="2455863"/>
          <p14:tracePt t="34811" x="522288" y="2441575"/>
          <p14:tracePt t="34827" x="522288" y="2427288"/>
          <p14:tracePt t="34835" x="522288" y="2413000"/>
          <p14:tracePt t="34843" x="522288" y="2398713"/>
          <p14:tracePt t="34852" x="522288" y="2384425"/>
          <p14:tracePt t="34860" x="522288" y="2370138"/>
          <p14:tracePt t="34868" x="522288" y="2355850"/>
          <p14:tracePt t="34885" x="522288" y="2343150"/>
          <p14:tracePt t="34893" x="522288" y="2335213"/>
          <p14:tracePt t="34901" x="522288" y="2320925"/>
          <p14:tracePt t="34909" x="522288" y="2306638"/>
          <p14:tracePt t="34918" x="522288" y="2292350"/>
          <p14:tracePt t="34926" x="522288" y="2279650"/>
          <p14:tracePt t="34934" x="522288" y="2265363"/>
          <p14:tracePt t="34942" x="522288" y="2251075"/>
          <p14:tracePt t="34958" x="522288" y="2236788"/>
          <p14:tracePt t="34967" x="522288" y="2222500"/>
          <p14:tracePt t="34975" x="522288" y="2208213"/>
          <p14:tracePt t="34983" x="522288" y="2193925"/>
          <p14:tracePt t="35024" x="508000" y="2193925"/>
          <p14:tracePt t="35049" x="508000" y="2222500"/>
          <p14:tracePt t="35328" x="508000" y="2208213"/>
          <p14:tracePt t="35345" x="508000" y="2193925"/>
          <p14:tracePt t="35402" x="522288" y="2193925"/>
          <p14:tracePt t="35411" x="536575" y="2193925"/>
          <p14:tracePt t="35419" x="536575" y="2208213"/>
          <p14:tracePt t="35427" x="550863" y="2208213"/>
          <p14:tracePt t="35435" x="550863" y="2222500"/>
          <p14:tracePt t="35443" x="565150" y="2222500"/>
          <p14:tracePt t="35452" x="565150" y="2236788"/>
          <p14:tracePt t="35460" x="577850" y="2236788"/>
          <p14:tracePt t="35468" x="577850" y="2251075"/>
          <p14:tracePt t="35484" x="592138" y="2265363"/>
          <p14:tracePt t="35501" x="592138" y="2279650"/>
          <p14:tracePt t="35525" x="592138" y="2292350"/>
          <p14:tracePt t="35550" x="592138" y="2306638"/>
          <p14:tracePt t="35567" x="592138" y="2320925"/>
          <p14:tracePt t="35583" x="592138" y="2335213"/>
          <p14:tracePt t="35591" x="577850" y="2335213"/>
          <p14:tracePt t="35599" x="577850" y="2343150"/>
          <p14:tracePt t="35608" x="565150" y="2343150"/>
          <p14:tracePt t="35624" x="550863" y="2343150"/>
          <p14:tracePt t="35632" x="536575" y="2343150"/>
          <p14:tracePt t="35640" x="522288" y="2343150"/>
          <p14:tracePt t="35649" x="522288" y="2320925"/>
          <p14:tracePt t="35657" x="522288" y="2279650"/>
          <p14:tracePt t="35665" x="508000" y="2251075"/>
          <p14:tracePt t="35673" x="508000" y="2193925"/>
          <p14:tracePt t="35682" x="508000" y="2138363"/>
          <p14:tracePt t="35690" x="508000" y="2124075"/>
          <p14:tracePt t="35698" x="508000" y="2081213"/>
          <p14:tracePt t="35706" x="508000" y="2052638"/>
          <p14:tracePt t="35715" x="508000" y="2038350"/>
          <p14:tracePt t="35723" x="508000" y="2025650"/>
          <p14:tracePt t="35764" x="508000" y="2038350"/>
          <p14:tracePt t="35772" x="508000" y="2052638"/>
          <p14:tracePt t="35780" x="508000" y="2081213"/>
          <p14:tracePt t="35788" x="508000" y="2095500"/>
          <p14:tracePt t="35797" x="508000" y="2124075"/>
          <p14:tracePt t="35805" x="508000" y="2152650"/>
          <p14:tracePt t="35813" x="508000" y="2179638"/>
          <p14:tracePt t="35821" x="508000" y="2193925"/>
          <p14:tracePt t="35829" x="508000" y="2222500"/>
          <p14:tracePt t="35838" x="508000" y="2236788"/>
          <p14:tracePt t="35846" x="508000" y="2265363"/>
          <p14:tracePt t="35854" x="508000" y="2279650"/>
          <p14:tracePt t="35862" x="508000" y="2292350"/>
          <p14:tracePt t="35871" x="508000" y="2306638"/>
          <p14:tracePt t="35879" x="508000" y="2320925"/>
          <p14:tracePt t="35895" x="508000" y="2335213"/>
          <p14:tracePt t="35920" x="508000" y="2320925"/>
          <p14:tracePt t="35928" x="508000" y="2306638"/>
          <p14:tracePt t="35936" x="522288" y="2265363"/>
          <p14:tracePt t="35945" x="522288" y="2222500"/>
          <p14:tracePt t="35953" x="536575" y="2165350"/>
          <p14:tracePt t="35961" x="536575" y="2109788"/>
          <p14:tracePt t="35970" x="536575" y="2081213"/>
          <p14:tracePt t="35977" x="550863" y="2052638"/>
          <p14:tracePt t="35986" x="550863" y="2017713"/>
          <p14:tracePt t="35994" x="565150" y="1974850"/>
          <p14:tracePt t="36002" x="565150" y="1947863"/>
          <p14:tracePt t="36011" x="565150" y="1919288"/>
          <p14:tracePt t="36019" x="565150" y="1890713"/>
          <p14:tracePt t="36027" x="565150" y="1876425"/>
          <p14:tracePt t="36036" x="550863" y="1862138"/>
          <p14:tracePt t="36044" x="536575" y="1847850"/>
          <p14:tracePt t="36052" x="522288" y="1847850"/>
          <p14:tracePt t="36060" x="508000" y="1847850"/>
          <p14:tracePt t="36068" x="479425" y="1847850"/>
          <p14:tracePt t="36076" x="458788" y="1847850"/>
          <p14:tracePt t="36092" x="444500" y="1890713"/>
          <p14:tracePt t="36101" x="430213" y="1905000"/>
          <p14:tracePt t="36109" x="430213" y="1933575"/>
          <p14:tracePt t="36117" x="415925" y="1962150"/>
          <p14:tracePt t="36127" x="415925" y="1989138"/>
          <p14:tracePt t="36133" x="415925" y="2038350"/>
          <p14:tracePt t="36142" x="415925" y="2081213"/>
          <p14:tracePt t="36150" x="415925" y="2109788"/>
          <p14:tracePt t="36158" x="415925" y="2138363"/>
          <p14:tracePt t="36166" x="415925" y="2165350"/>
          <p14:tracePt t="36175" x="415925" y="2208213"/>
          <p14:tracePt t="36183" x="430213" y="2236788"/>
          <p14:tracePt t="36191" x="444500" y="2251075"/>
          <p14:tracePt t="36199" x="465138" y="2265363"/>
          <p14:tracePt t="36207" x="479425" y="2279650"/>
          <p14:tracePt t="36216" x="493713" y="2279650"/>
          <p14:tracePt t="36224" x="508000" y="2292350"/>
          <p14:tracePt t="36232" x="550863" y="2292350"/>
          <p14:tracePt t="36240" x="565150" y="2279650"/>
          <p14:tracePt t="36249" x="577850" y="2251075"/>
          <p14:tracePt t="36257" x="592138" y="2208213"/>
          <p14:tracePt t="36265" x="606425" y="2165350"/>
          <p14:tracePt t="36273" x="606425" y="2138363"/>
          <p14:tracePt t="36281" x="606425" y="2109788"/>
          <p14:tracePt t="36290" x="606425" y="2066925"/>
          <p14:tracePt t="36298" x="606425" y="2038350"/>
          <p14:tracePt t="36306" x="606425" y="2025650"/>
          <p14:tracePt t="36314" x="592138" y="2017713"/>
          <p14:tracePt t="36322" x="577850" y="2017713"/>
          <p14:tracePt t="36331" x="550863" y="2017713"/>
          <p14:tracePt t="36339" x="536575" y="2017713"/>
          <p14:tracePt t="36347" x="522288" y="2025650"/>
          <p14:tracePt t="36355" x="508000" y="2066925"/>
          <p14:tracePt t="36364" x="493713" y="2109788"/>
          <p14:tracePt t="36372" x="493713" y="2124075"/>
          <p14:tracePt t="36380" x="479425" y="2165350"/>
          <p14:tracePt t="36388" x="479425" y="2208213"/>
          <p14:tracePt t="36396" x="479425" y="2251075"/>
          <p14:tracePt t="36405" x="479425" y="2279650"/>
          <p14:tracePt t="36413" x="479425" y="2320925"/>
          <p14:tracePt t="36421" x="479425" y="2335213"/>
          <p14:tracePt t="36429" x="479425" y="2355850"/>
          <p14:tracePt t="36437" x="479425" y="2370138"/>
          <p14:tracePt t="36446" x="493713" y="2384425"/>
          <p14:tracePt t="36454" x="508000" y="2398713"/>
          <p14:tracePt t="36462" x="536575" y="2398713"/>
          <p14:tracePt t="36470" x="550863" y="2398713"/>
          <p14:tracePt t="36478" x="565150" y="2398713"/>
          <p14:tracePt t="36487" x="592138" y="2398713"/>
          <p14:tracePt t="36495" x="606425" y="2384425"/>
          <p14:tracePt t="36503" x="620713" y="2355850"/>
          <p14:tracePt t="36512" x="649288" y="2320925"/>
          <p14:tracePt t="36520" x="649288" y="2306638"/>
          <p14:tracePt t="36528" x="649288" y="2279650"/>
          <p14:tracePt t="36536" x="663575" y="2251075"/>
          <p14:tracePt t="36544" x="663575" y="2236788"/>
          <p14:tracePt t="36553" x="663575" y="2208213"/>
          <p14:tracePt t="36561" x="663575" y="2193925"/>
          <p14:tracePt t="36569" x="663575" y="2179638"/>
          <p14:tracePt t="36577" x="649288" y="2179638"/>
          <p14:tracePt t="36586" x="635000" y="2165350"/>
          <p14:tracePt t="36594" x="620713" y="2165350"/>
          <p14:tracePt t="36602" x="606425" y="2165350"/>
          <p14:tracePt t="36611" x="592138" y="2165350"/>
          <p14:tracePt t="36619" x="565150" y="2165350"/>
          <p14:tracePt t="36627" x="550863" y="2179638"/>
          <p14:tracePt t="36636" x="536575" y="2208213"/>
          <p14:tracePt t="36644" x="522288" y="2222500"/>
          <p14:tracePt t="36652" x="522288" y="2236788"/>
          <p14:tracePt t="36660" x="508000" y="2265363"/>
          <p14:tracePt t="36669" x="508000" y="2279650"/>
          <p14:tracePt t="36676" x="508000" y="2306638"/>
          <p14:tracePt t="36692" x="508000" y="2320925"/>
          <p14:tracePt t="36701" x="508000" y="2335213"/>
          <p14:tracePt t="36717" x="522288" y="2335213"/>
          <p14:tracePt t="36725" x="522288" y="2343150"/>
          <p14:tracePt t="36734" x="536575" y="2343150"/>
          <p14:tracePt t="36742" x="550863" y="2343150"/>
          <p14:tracePt t="36750" x="565150" y="2343150"/>
          <p14:tracePt t="36758" x="577850" y="2320925"/>
          <p14:tracePt t="36766" x="592138" y="2306638"/>
          <p14:tracePt t="36775" x="606425" y="2279650"/>
          <p14:tracePt t="36783" x="606425" y="2236788"/>
          <p14:tracePt t="36791" x="606425" y="2222500"/>
          <p14:tracePt t="36799" x="620713" y="2179638"/>
          <p14:tracePt t="36807" x="620713" y="2152650"/>
          <p14:tracePt t="36816" x="620713" y="2124075"/>
          <p14:tracePt t="36824" x="620713" y="2095500"/>
          <p14:tracePt t="36832" x="620713" y="2081213"/>
          <p14:tracePt t="36840" x="620713" y="2066925"/>
          <p14:tracePt t="36857" x="606425" y="2052638"/>
          <p14:tracePt t="36865" x="592138" y="2052638"/>
          <p14:tracePt t="36873" x="565150" y="2052638"/>
          <p14:tracePt t="36881" x="550863" y="2052638"/>
          <p14:tracePt t="36898" x="536575" y="2066925"/>
          <p14:tracePt t="36906" x="536575" y="2081213"/>
          <p14:tracePt t="36914" x="536575" y="2095500"/>
          <p14:tracePt t="36922" x="536575" y="2109788"/>
          <p14:tracePt t="36931" x="536575" y="2138363"/>
          <p14:tracePt t="36939" x="536575" y="2152650"/>
          <p14:tracePt t="36955" x="536575" y="2165350"/>
          <p14:tracePt t="36963" x="536575" y="2179638"/>
          <p14:tracePt t="36972" x="550863" y="2193925"/>
          <p14:tracePt t="36988" x="565150" y="2193925"/>
          <p14:tracePt t="37004" x="577850" y="2193925"/>
          <p14:tracePt t="37021" x="592138" y="2193925"/>
          <p14:tracePt t="37054" x="606425" y="2179638"/>
          <p14:tracePt t="37062" x="606425" y="2165350"/>
          <p14:tracePt t="37070" x="606425" y="2152650"/>
          <p14:tracePt t="37078" x="606425" y="2138363"/>
          <p14:tracePt t="37111" x="592138" y="2138363"/>
          <p14:tracePt t="37128" x="577850" y="2138363"/>
          <p14:tracePt t="37144" x="565150" y="2152650"/>
          <p14:tracePt t="37152" x="550863" y="2165350"/>
          <p14:tracePt t="37161" x="550863" y="2179638"/>
          <p14:tracePt t="37169" x="550863" y="2193925"/>
          <p14:tracePt t="37177" x="550863" y="2208213"/>
          <p14:tracePt t="37186" x="536575" y="2222500"/>
          <p14:tracePt t="37202" x="536575" y="2236788"/>
          <p14:tracePt t="37210" x="536575" y="2251075"/>
          <p14:tracePt t="37243" x="536575" y="2265363"/>
          <p14:tracePt t="37284" x="536575" y="2251075"/>
          <p14:tracePt t="37715" x="550863" y="2236788"/>
          <p14:tracePt t="37723" x="550863" y="2208213"/>
          <p14:tracePt t="37732" x="565150" y="2193925"/>
          <p14:tracePt t="37740" x="565150" y="2179638"/>
          <p14:tracePt t="37748" x="565150" y="2152650"/>
          <p14:tracePt t="37756" x="577850" y="2138363"/>
          <p14:tracePt t="37765" x="577850" y="2124075"/>
          <p14:tracePt t="37789" x="550863" y="2124075"/>
          <p14:tracePt t="37797" x="536575" y="2124075"/>
          <p14:tracePt t="37806" x="522288" y="2124075"/>
          <p14:tracePt t="37814" x="493713" y="2138363"/>
          <p14:tracePt t="37822" x="458788" y="2165350"/>
          <p14:tracePt t="37830" x="430213" y="2193925"/>
          <p14:tracePt t="37839" x="401638" y="2222500"/>
          <p14:tracePt t="37847" x="387350" y="2251075"/>
          <p14:tracePt t="37855" x="374650" y="2279650"/>
          <p14:tracePt t="37863" x="360363" y="2306638"/>
          <p14:tracePt t="37871" x="346075" y="2320925"/>
          <p14:tracePt t="37880" x="346075" y="2335213"/>
          <p14:tracePt t="37888" x="346075" y="2355850"/>
          <p14:tracePt t="37896" x="346075" y="2370138"/>
          <p14:tracePt t="37913" x="346075" y="2384425"/>
          <p14:tracePt t="37929" x="346075" y="2398713"/>
          <p14:tracePt t="37937" x="360363" y="2398713"/>
          <p14:tracePt t="37945" x="374650" y="2398713"/>
          <p14:tracePt t="37954" x="374650" y="2413000"/>
          <p14:tracePt t="37962" x="387350" y="2413000"/>
          <p14:tracePt t="37970" x="401638" y="2413000"/>
          <p14:tracePt t="37978" x="415925" y="2413000"/>
          <p14:tracePt t="37995" x="430213" y="2413000"/>
          <p14:tracePt t="38003" x="430213" y="2398713"/>
          <p14:tracePt t="38011" x="444500" y="2398713"/>
          <p14:tracePt t="38019" x="444500" y="2384425"/>
          <p14:tracePt t="38027" x="458788" y="2384425"/>
          <p14:tracePt t="38044" x="458788" y="2370138"/>
          <p14:tracePt t="38052" x="465138" y="2370138"/>
          <p14:tracePt t="38061" x="465138" y="2355850"/>
          <p14:tracePt t="38077" x="479425" y="2343150"/>
          <p14:tracePt t="38086" x="479425" y="2335213"/>
          <p14:tracePt t="38094" x="493713" y="2335213"/>
          <p14:tracePt t="38102" x="493713" y="2320925"/>
          <p14:tracePt t="38111" x="508000" y="2306638"/>
          <p14:tracePt t="38119" x="508000" y="2279650"/>
          <p14:tracePt t="38127" x="508000" y="2265363"/>
          <p14:tracePt t="38134" x="522288" y="2265363"/>
          <p14:tracePt t="38143" x="522288" y="2251075"/>
          <p14:tracePt t="38151" x="522288" y="2236788"/>
          <p14:tracePt t="38159" x="522288" y="2222500"/>
          <p14:tracePt t="38175" x="522288" y="2208213"/>
          <p14:tracePt t="38192" x="522288" y="2193925"/>
          <p14:tracePt t="38200" x="522288" y="2179638"/>
          <p14:tracePt t="38233" x="508000" y="2179638"/>
          <p14:tracePt t="38249" x="493713" y="2179638"/>
          <p14:tracePt t="38274" x="493713" y="2193925"/>
          <p14:tracePt t="38282" x="493713" y="2208213"/>
          <p14:tracePt t="38291" x="493713" y="2222500"/>
          <p14:tracePt t="38307" x="493713" y="2236788"/>
          <p14:tracePt t="38315" x="493713" y="2251075"/>
          <p14:tracePt t="38331" x="493713" y="2265363"/>
          <p14:tracePt t="38356" x="493713" y="2279650"/>
          <p14:tracePt t="38365" x="508000" y="2279650"/>
          <p14:tracePt t="38381" x="522288" y="2279650"/>
          <p14:tracePt t="38389" x="536575" y="2279650"/>
          <p14:tracePt t="38397" x="550863" y="2279650"/>
          <p14:tracePt t="38405" x="577850" y="2279650"/>
          <p14:tracePt t="38414" x="592138" y="2279650"/>
          <p14:tracePt t="38422" x="606425" y="2279650"/>
          <p14:tracePt t="38430" x="620713" y="2279650"/>
          <p14:tracePt t="38438" x="649288" y="2279650"/>
          <p14:tracePt t="38455" x="677863" y="2265363"/>
          <p14:tracePt t="38463" x="692150" y="2251075"/>
          <p14:tracePt t="38471" x="704850" y="2236788"/>
          <p14:tracePt t="38479" x="719138" y="2222500"/>
          <p14:tracePt t="38488" x="719138" y="2208213"/>
          <p14:tracePt t="38496" x="719138" y="2193925"/>
          <p14:tracePt t="38504" x="733425" y="2165350"/>
          <p14:tracePt t="38512" x="733425" y="2152650"/>
          <p14:tracePt t="38521" x="733425" y="2138363"/>
          <p14:tracePt t="38529" x="733425" y="2124075"/>
          <p14:tracePt t="38537" x="733425" y="2109788"/>
          <p14:tracePt t="38545" x="719138" y="2095500"/>
          <p14:tracePt t="38562" x="704850" y="2095500"/>
          <p14:tracePt t="38570" x="692150" y="2095500"/>
          <p14:tracePt t="38578" x="677863" y="2095500"/>
          <p14:tracePt t="38594" x="663575" y="2095500"/>
          <p14:tracePt t="38603" x="649288" y="2109788"/>
          <p14:tracePt t="38611" x="649288" y="2124075"/>
          <p14:tracePt t="38619" x="649288" y="2138363"/>
          <p14:tracePt t="38627" x="649288" y="2152650"/>
          <p14:tracePt t="38636" x="649288" y="2165350"/>
          <p14:tracePt t="38644" x="649288" y="2179638"/>
          <p14:tracePt t="38652" x="649288" y="2193925"/>
          <p14:tracePt t="38668" x="649288" y="2208213"/>
          <p14:tracePt t="38693" x="649288" y="2222500"/>
          <p14:tracePt t="38742" x="663575" y="2222500"/>
          <p14:tracePt t="38792" x="677863" y="2222500"/>
          <p14:tracePt t="38808" x="677863" y="2208213"/>
          <p14:tracePt t="38882" x="677863" y="2222500"/>
          <p14:tracePt t="38907" x="663575" y="2236788"/>
          <p14:tracePt t="38923" x="649288" y="2251075"/>
          <p14:tracePt t="38940" x="635000" y="2265363"/>
          <p14:tracePt t="38948" x="635000" y="2279650"/>
          <p14:tracePt t="38956" x="620713" y="2279650"/>
          <p14:tracePt t="38973" x="606425" y="2292350"/>
          <p14:tracePt t="38997" x="592138" y="2306638"/>
          <p14:tracePt t="39006" x="577850" y="2306638"/>
          <p14:tracePt t="39022" x="565150" y="2320925"/>
          <p14:tracePt t="39030" x="550863" y="2320925"/>
          <p14:tracePt t="39038" x="536575" y="2320925"/>
          <p14:tracePt t="39046" x="522288" y="2320925"/>
          <p14:tracePt t="39063" x="493713" y="2320925"/>
          <p14:tracePt t="39079" x="479425" y="2320925"/>
          <p14:tracePt t="39087" x="465138" y="2320925"/>
          <p14:tracePt t="39096" x="465138" y="2306638"/>
          <p14:tracePt t="39104" x="465138" y="2279650"/>
          <p14:tracePt t="39112" x="465138" y="2265363"/>
          <p14:tracePt t="39120" x="465138" y="2236788"/>
          <p14:tracePt t="39129" x="465138" y="2208213"/>
          <p14:tracePt t="39137" x="465138" y="2193925"/>
          <p14:tracePt t="39145" x="465138" y="2165350"/>
          <p14:tracePt t="39153" x="465138" y="2138363"/>
          <p14:tracePt t="39161" x="465138" y="2124075"/>
          <p14:tracePt t="39170" x="493713" y="2095500"/>
          <p14:tracePt t="39178" x="493713" y="2081213"/>
          <p14:tracePt t="39186" x="508000" y="2081213"/>
          <p14:tracePt t="39194" x="508000" y="2066925"/>
          <p14:tracePt t="39202" x="522288" y="2066925"/>
          <p14:tracePt t="39211" x="536575" y="2066925"/>
          <p14:tracePt t="39244" x="550863" y="2066925"/>
          <p14:tracePt t="39310" x="550863" y="2052638"/>
          <p14:tracePt t="39318" x="550863" y="2025650"/>
          <p14:tracePt t="39326" x="536575" y="2017713"/>
          <p14:tracePt t="39334" x="536575" y="2003425"/>
          <p14:tracePt t="39342" x="536575" y="1974850"/>
          <p14:tracePt t="39350" x="536575" y="1962150"/>
          <p14:tracePt t="39359" x="536575" y="1947863"/>
          <p14:tracePt t="39367" x="536575" y="1933575"/>
          <p14:tracePt t="39375" x="536575" y="1905000"/>
          <p14:tracePt t="39383" x="536575" y="1890713"/>
          <p14:tracePt t="39391" x="536575" y="1876425"/>
          <p14:tracePt t="39400" x="550863" y="1862138"/>
          <p14:tracePt t="39416" x="565150" y="1847850"/>
          <p14:tracePt t="39424" x="577850" y="1847850"/>
          <p14:tracePt t="39441" x="592138" y="1835150"/>
          <p14:tracePt t="39449" x="606425" y="1835150"/>
          <p14:tracePt t="39457" x="620713" y="1835150"/>
          <p14:tracePt t="39466" x="635000" y="1835150"/>
          <p14:tracePt t="39474" x="649288" y="1835150"/>
          <p14:tracePt t="39482" x="663575" y="1835150"/>
          <p14:tracePt t="39498" x="677863" y="1847850"/>
          <p14:tracePt t="39515" x="692150" y="1847850"/>
          <p14:tracePt t="39531" x="704850" y="1862138"/>
          <p14:tracePt t="39630" x="719138" y="1862138"/>
          <p14:tracePt t="39704" x="719138" y="1876425"/>
          <p14:tracePt t="41491" x="719138" y="1862138"/>
          <p14:tracePt t="41499" x="719138" y="1847850"/>
          <p14:tracePt t="41507" x="719138" y="1835150"/>
          <p14:tracePt t="41516" x="719138" y="1820863"/>
          <p14:tracePt t="41524" x="733425" y="1806575"/>
          <p14:tracePt t="41532" x="747713" y="1792288"/>
          <p14:tracePt t="41540" x="768350" y="1749425"/>
          <p14:tracePt t="41548" x="782638" y="1714500"/>
          <p14:tracePt t="41557" x="811213" y="1685925"/>
          <p14:tracePt t="41565" x="839788" y="1644650"/>
          <p14:tracePt t="41573" x="854075" y="1601788"/>
          <p14:tracePt t="41581" x="895350" y="1558925"/>
          <p14:tracePt t="41590" x="923925" y="1517650"/>
          <p14:tracePt t="41598" x="938213" y="1474788"/>
          <p14:tracePt t="41606" x="981075" y="1417638"/>
          <p14:tracePt t="41614" x="1009650" y="1382713"/>
          <p14:tracePt t="41622" x="1050925" y="1327150"/>
          <p14:tracePt t="41631" x="1085850" y="1255713"/>
          <p14:tracePt t="41639" x="1128713" y="1200150"/>
          <p14:tracePt t="41647" x="1185863" y="1128713"/>
          <p14:tracePt t="41655" x="1227138" y="1065213"/>
          <p14:tracePt t="41664" x="1284288" y="995363"/>
          <p14:tracePt t="41672" x="1327150" y="923925"/>
          <p14:tracePt t="41680" x="1368425" y="854075"/>
          <p14:tracePt t="41688" x="1403350" y="782638"/>
          <p14:tracePt t="41696" x="1431925" y="704850"/>
          <p14:tracePt t="41705" x="1474788" y="635000"/>
          <p14:tracePt t="41713" x="1503363" y="565150"/>
          <p14:tracePt t="41721" x="1517650" y="493713"/>
          <p14:tracePt t="41729" x="1544638" y="444500"/>
          <p14:tracePt t="41737" x="1544638" y="374650"/>
          <p14:tracePt t="41746" x="1558925" y="317500"/>
          <p14:tracePt t="41754" x="1573213" y="260350"/>
          <p14:tracePt t="41762" x="1587500" y="190500"/>
          <p14:tracePt t="41770" x="1601788" y="155575"/>
          <p14:tracePt t="41779" x="1601788" y="84138"/>
          <p14:tracePt t="41787" x="1616075" y="14288"/>
          <p14:tracePt t="42094" x="1671638" y="288925"/>
          <p14:tracePt t="42104" x="1671638" y="465138"/>
          <p14:tracePt t="42108" x="1671638" y="635000"/>
          <p14:tracePt t="42116" x="1671638" y="719138"/>
          <p14:tracePt t="42124" x="1671638" y="868363"/>
          <p14:tracePt t="42132" x="1679575" y="1100138"/>
          <p14:tracePt t="42140" x="1735138" y="1255713"/>
          <p14:tracePt t="42148" x="1778000" y="1382713"/>
          <p14:tracePt t="42157" x="1847850" y="1517650"/>
          <p14:tracePt t="42165" x="1919288" y="1671638"/>
          <p14:tracePt t="42173" x="2011363" y="1835150"/>
          <p14:tracePt t="42181" x="2109788" y="2017713"/>
          <p14:tracePt t="42190" x="2193925" y="2193925"/>
          <p14:tracePt t="42198" x="2286000" y="2384425"/>
          <p14:tracePt t="42206" x="2384425" y="2554288"/>
          <p14:tracePt t="42214" x="2427288" y="2624138"/>
          <p14:tracePt t="42222" x="2511425" y="2759075"/>
          <p14:tracePt t="42230" x="2582863" y="2857500"/>
          <p14:tracePt t="42239" x="2646363" y="2941638"/>
          <p14:tracePt t="42247" x="2673350" y="2963863"/>
          <p14:tracePt t="42255" x="2716213" y="2990850"/>
          <p14:tracePt t="42263" x="2787650" y="3033713"/>
          <p14:tracePt t="42272" x="2814638" y="3048000"/>
          <p14:tracePt t="42280" x="2857500" y="3048000"/>
          <p14:tracePt t="42288" x="2892425" y="3048000"/>
          <p14:tracePt t="42296" x="2963863" y="2978150"/>
          <p14:tracePt t="42304" x="3019425" y="2900363"/>
          <p14:tracePt t="42313" x="3160713" y="2687638"/>
          <p14:tracePt t="42321" x="3267075" y="2482850"/>
          <p14:tracePt t="42329" x="3492500" y="1974850"/>
          <p14:tracePt t="42337" x="3570288" y="1720850"/>
          <p14:tracePt t="42346" x="3859213" y="868363"/>
          <p14:tracePt t="42354" x="4029075" y="11271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D1EC77-DF9B-C1CF-3394-D17E317958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8A881F-E368-7273-FE2F-A9FCF06977D9}"/>
              </a:ext>
            </a:extLst>
          </p:cNvPr>
          <p:cNvSpPr>
            <a:spLocks noGrp="1"/>
          </p:cNvSpPr>
          <p:nvPr>
            <p:ph type="title"/>
          </p:nvPr>
        </p:nvSpPr>
        <p:spPr/>
        <p:txBody>
          <a:bodyPr/>
          <a:lstStyle/>
          <a:p>
            <a:r>
              <a:rPr lang="en-CA" dirty="0"/>
              <a:t>Methodology- </a:t>
            </a:r>
            <a:r>
              <a:rPr kumimoji="0" lang="en-CA" sz="2800" b="0" i="0" u="none" strike="noStrike" kern="1200" cap="all" spc="30" normalizeH="0" baseline="0" noProof="0" dirty="0">
                <a:ln>
                  <a:noFill/>
                </a:ln>
                <a:solidFill>
                  <a:srgbClr val="000000"/>
                </a:solidFill>
                <a:effectLst/>
                <a:uLnTx/>
                <a:uFillTx/>
                <a:latin typeface="Univers Condensed"/>
                <a:ea typeface="+mj-ea"/>
                <a:cs typeface="+mj-cs"/>
              </a:rPr>
              <a:t>Proposed Architecture</a:t>
            </a:r>
            <a:endParaRPr lang="en-CA" dirty="0"/>
          </a:p>
        </p:txBody>
      </p:sp>
      <p:sp>
        <p:nvSpPr>
          <p:cNvPr id="3" name="Content Placeholder 2">
            <a:extLst>
              <a:ext uri="{FF2B5EF4-FFF2-40B4-BE49-F238E27FC236}">
                <a16:creationId xmlns:a16="http://schemas.microsoft.com/office/drawing/2014/main" id="{5B26661C-1240-278A-EAB3-372FB65CF201}"/>
              </a:ext>
            </a:extLst>
          </p:cNvPr>
          <p:cNvSpPr>
            <a:spLocks noGrp="1"/>
          </p:cNvSpPr>
          <p:nvPr>
            <p:ph idx="1"/>
          </p:nvPr>
        </p:nvSpPr>
        <p:spPr>
          <a:xfrm>
            <a:off x="700635" y="1768509"/>
            <a:ext cx="10691265" cy="1342826"/>
          </a:xfrm>
        </p:spPr>
        <p:txBody>
          <a:bodyPr/>
          <a:lstStyle/>
          <a:p>
            <a:r>
              <a:rPr lang="en-CA" dirty="0"/>
              <a:t>We employ </a:t>
            </a:r>
            <a:r>
              <a:rPr lang="en-CA" dirty="0" err="1"/>
              <a:t>ViT</a:t>
            </a:r>
            <a:r>
              <a:rPr lang="en-CA" dirty="0"/>
              <a:t>-Causal Transformer encoder-decoder architecture.</a:t>
            </a:r>
          </a:p>
          <a:p>
            <a:r>
              <a:rPr lang="en-CA" dirty="0"/>
              <a:t>Resize images (224x224) </a:t>
            </a:r>
            <a:r>
              <a:rPr lang="en-CA" dirty="0">
                <a:sym typeface="Wingdings" panose="05000000000000000000" pitchFamily="2" charset="2"/>
              </a:rPr>
              <a:t> 16x16 patches</a:t>
            </a:r>
          </a:p>
          <a:p>
            <a:r>
              <a:rPr lang="en-CA" dirty="0" err="1">
                <a:sym typeface="Wingdings" panose="05000000000000000000" pitchFamily="2" charset="2"/>
              </a:rPr>
              <a:t>ViT</a:t>
            </a:r>
            <a:r>
              <a:rPr lang="en-CA" dirty="0">
                <a:sym typeface="Wingdings" panose="05000000000000000000" pitchFamily="2" charset="2"/>
              </a:rPr>
              <a:t>-B/16 with 12 transformer layers and attention heads (pretrained on ImageNet-1k)</a:t>
            </a:r>
            <a:endParaRPr lang="en-CA" dirty="0"/>
          </a:p>
        </p:txBody>
      </p:sp>
      <p:pic>
        <p:nvPicPr>
          <p:cNvPr id="5" name="Picture 4" descr="A diagram of a process&#10;&#10;AI-generated content may be incorrect.">
            <a:extLst>
              <a:ext uri="{FF2B5EF4-FFF2-40B4-BE49-F238E27FC236}">
                <a16:creationId xmlns:a16="http://schemas.microsoft.com/office/drawing/2014/main" id="{19AB7D51-8462-CC78-5BFB-A5E7AEAB08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0100" y="3111335"/>
            <a:ext cx="10591800" cy="2967030"/>
          </a:xfrm>
          <a:prstGeom prst="rect">
            <a:avLst/>
          </a:prstGeom>
        </p:spPr>
      </p:pic>
      <p:pic>
        <p:nvPicPr>
          <p:cNvPr id="6" name="Audio 5">
            <a:extLst>
              <a:ext uri="{FF2B5EF4-FFF2-40B4-BE49-F238E27FC236}">
                <a16:creationId xmlns:a16="http://schemas.microsoft.com/office/drawing/2014/main" id="{3A2A5F82-5640-9C88-B943-85CBC27C32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600250891"/>
      </p:ext>
    </p:extLst>
  </p:cSld>
  <p:clrMapOvr>
    <a:masterClrMapping/>
  </p:clrMapOvr>
  <mc:AlternateContent xmlns:mc="http://schemas.openxmlformats.org/markup-compatibility/2006">
    <mc:Choice xmlns:p14="http://schemas.microsoft.com/office/powerpoint/2010/main" Requires="p14">
      <p:transition spd="slow" p14:dur="2000" advTm="47946"/>
    </mc:Choice>
    <mc:Fallback>
      <p:transition spd="slow" advTm="47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324" x="4248150" y="42863"/>
          <p14:tracePt t="1343" x="4248150" y="84138"/>
          <p14:tracePt t="1345" x="4233863" y="127000"/>
          <p14:tracePt t="1350" x="4219575" y="161925"/>
          <p14:tracePt t="1355" x="4219575" y="219075"/>
          <p14:tracePt t="1362" x="4205288" y="274638"/>
          <p14:tracePt t="1370" x="4191000" y="346075"/>
          <p14:tracePt t="1378" x="4176713" y="415925"/>
          <p14:tracePt t="1386" x="4148138" y="493713"/>
          <p14:tracePt t="1395" x="4133850" y="550863"/>
          <p14:tracePt t="1403" x="4133850" y="577850"/>
          <p14:tracePt t="1411" x="4113213" y="677863"/>
          <p14:tracePt t="1419" x="4113213" y="704850"/>
          <p14:tracePt t="1428" x="4098925" y="747713"/>
          <p14:tracePt t="1436" x="4098925" y="776288"/>
          <p14:tracePt t="1444" x="4084638" y="811213"/>
          <p14:tracePt t="1452" x="4084638" y="839788"/>
          <p14:tracePt t="1460" x="4084638" y="854075"/>
          <p14:tracePt t="1469" x="4084638" y="895350"/>
          <p14:tracePt t="1477" x="4084638" y="923925"/>
          <p14:tracePt t="1485" x="4070350" y="966788"/>
          <p14:tracePt t="1493" x="4070350" y="1036638"/>
          <p14:tracePt t="14604" x="4057650" y="1036638"/>
          <p14:tracePt t="14613" x="4043363" y="1050925"/>
          <p14:tracePt t="14621" x="3986213" y="1093788"/>
          <p14:tracePt t="14629" x="3957638" y="1128713"/>
          <p14:tracePt t="14637" x="3859213" y="1212850"/>
          <p14:tracePt t="14646" x="3781425" y="1284288"/>
          <p14:tracePt t="14654" x="3683000" y="1382713"/>
          <p14:tracePt t="14662" x="3584575" y="1474788"/>
          <p14:tracePt t="14670" x="3492500" y="1573213"/>
          <p14:tracePt t="14678" x="3435350" y="1644650"/>
          <p14:tracePt t="14687" x="3267075" y="1806575"/>
          <p14:tracePt t="14695" x="3224213" y="1847850"/>
          <p14:tracePt t="14703" x="3146425" y="1947863"/>
          <p14:tracePt t="14711" x="3076575" y="2017713"/>
          <p14:tracePt t="14719" x="3019425" y="2095500"/>
          <p14:tracePt t="14728" x="2963863" y="2165350"/>
          <p14:tracePt t="14736" x="2906713" y="2222500"/>
          <p14:tracePt t="14744" x="2871788" y="2279650"/>
          <p14:tracePt t="14753" x="2828925" y="2343150"/>
          <p14:tracePt t="14761" x="2787650" y="2413000"/>
          <p14:tracePt t="14769" x="2701925" y="2525713"/>
          <p14:tracePt t="14778" x="2646363" y="2609850"/>
          <p14:tracePt t="14786" x="2582863" y="2701925"/>
          <p14:tracePt t="14794" x="2497138" y="2814638"/>
          <p14:tracePt t="14803" x="2398713" y="2927350"/>
          <p14:tracePt t="14811" x="2314575" y="3019425"/>
          <p14:tracePt t="14819" x="2279650" y="3076575"/>
          <p14:tracePt t="14827" x="2193925" y="3175000"/>
          <p14:tracePt t="14836" x="2124075" y="3273425"/>
          <p14:tracePt t="14844" x="2052638" y="3351213"/>
          <p14:tracePt t="14851" x="2025650" y="3379788"/>
          <p14:tracePt t="14859" x="1982788" y="3435350"/>
          <p14:tracePt t="14867" x="1947863" y="3492500"/>
          <p14:tracePt t="14876" x="1919288" y="3521075"/>
          <p14:tracePt t="14884" x="1890713" y="3549650"/>
          <p14:tracePt t="14892" x="1876425" y="3576638"/>
          <p14:tracePt t="14900" x="1862138" y="3598863"/>
          <p14:tracePt t="14909" x="1847850" y="3613150"/>
          <p14:tracePt t="14917" x="1835150" y="3625850"/>
          <p14:tracePt t="14933" x="1835150" y="3640138"/>
          <p14:tracePt t="14941" x="1820863" y="3640138"/>
          <p14:tracePt t="14958" x="1806575" y="3654425"/>
          <p14:tracePt t="14982" x="1792288" y="3654425"/>
          <p14:tracePt t="14991" x="1792288" y="3668713"/>
          <p14:tracePt t="15007" x="1778000" y="3668713"/>
          <p14:tracePt t="15048" x="1778000" y="3654425"/>
          <p14:tracePt t="15056" x="1778000" y="3640138"/>
          <p14:tracePt t="15065" x="1778000" y="3625850"/>
          <p14:tracePt t="15073" x="1778000" y="3613150"/>
          <p14:tracePt t="15081" x="1778000" y="3584575"/>
          <p14:tracePt t="15089" x="1778000" y="3576638"/>
          <p14:tracePt t="15098" x="1778000" y="3562350"/>
          <p14:tracePt t="15106" x="1778000" y="3549650"/>
          <p14:tracePt t="15122" x="1778000" y="3535363"/>
          <p14:tracePt t="15130" x="1792288" y="3535363"/>
          <p14:tracePt t="15188" x="1792288" y="3549650"/>
          <p14:tracePt t="15204" x="1778000" y="3562350"/>
          <p14:tracePt t="15213" x="1778000" y="3576638"/>
          <p14:tracePt t="15221" x="1763713" y="3576638"/>
          <p14:tracePt t="15237" x="1749425" y="3584575"/>
          <p14:tracePt t="15245" x="1735138" y="3584575"/>
          <p14:tracePt t="15262" x="1720850" y="3584575"/>
          <p14:tracePt t="15270" x="1708150" y="3584575"/>
          <p14:tracePt t="15287" x="1693863" y="3584575"/>
          <p14:tracePt t="15303" x="1679575" y="3584575"/>
          <p14:tracePt t="15311" x="1671638" y="3584575"/>
          <p14:tracePt t="15328" x="1657350" y="3584575"/>
          <p14:tracePt t="15336" x="1644650" y="3584575"/>
          <p14:tracePt t="15352" x="1630363" y="3584575"/>
          <p14:tracePt t="15369" x="1616075" y="3598863"/>
          <p14:tracePt t="15377" x="1601788" y="3598863"/>
          <p14:tracePt t="15394" x="1587500" y="3613150"/>
          <p14:tracePt t="15411" x="1573213" y="3613150"/>
          <p14:tracePt t="15419" x="1573213" y="3625850"/>
          <p14:tracePt t="15427" x="1558925" y="3625850"/>
          <p14:tracePt t="15444" x="1544638" y="3640138"/>
          <p14:tracePt t="15846" x="1544638" y="3625850"/>
          <p14:tracePt t="15854" x="1558925" y="3613150"/>
          <p14:tracePt t="15862" x="1573213" y="3598863"/>
          <p14:tracePt t="15870" x="1573213" y="3584575"/>
          <p14:tracePt t="15878" x="1587500" y="3576638"/>
          <p14:tracePt t="15887" x="1587500" y="3562350"/>
          <p14:tracePt t="15895" x="1587500" y="3549650"/>
          <p14:tracePt t="15903" x="1601788" y="3549650"/>
          <p14:tracePt t="15911" x="1601788" y="3535363"/>
          <p14:tracePt t="15936" x="1601788" y="3521075"/>
          <p14:tracePt t="15969" x="1601788" y="3506788"/>
          <p14:tracePt t="15985" x="1587500" y="3506788"/>
          <p14:tracePt t="15994" x="1587500" y="3492500"/>
          <p14:tracePt t="16002" x="1573213" y="3492500"/>
          <p14:tracePt t="16011" x="1558925" y="3492500"/>
          <p14:tracePt t="16019" x="1544638" y="3492500"/>
          <p14:tracePt t="16027" x="1530350" y="3492500"/>
          <p14:tracePt t="16035" x="1517650" y="3492500"/>
          <p14:tracePt t="16043" x="1474788" y="3492500"/>
          <p14:tracePt t="16052" x="1460500" y="3492500"/>
          <p14:tracePt t="16059" x="1417638" y="3492500"/>
          <p14:tracePt t="16068" x="1376363" y="3492500"/>
          <p14:tracePt t="16076" x="1327150" y="3492500"/>
          <p14:tracePt t="16084" x="1270000" y="3492500"/>
          <p14:tracePt t="16092" x="1200150" y="3492500"/>
          <p14:tracePt t="16100" x="1143000" y="3506788"/>
          <p14:tracePt t="16109" x="1085850" y="3506788"/>
          <p14:tracePt t="16117" x="1022350" y="3521075"/>
          <p14:tracePt t="16125" x="981075" y="3521075"/>
          <p14:tracePt t="16133" x="923925" y="3535363"/>
          <p14:tracePt t="16142" x="868363" y="3535363"/>
          <p14:tracePt t="16150" x="825500" y="3562350"/>
          <p14:tracePt t="16158" x="811213" y="3562350"/>
          <p14:tracePt t="16166" x="768350" y="3576638"/>
          <p14:tracePt t="16175" x="747713" y="3584575"/>
          <p14:tracePt t="16183" x="704850" y="3613150"/>
          <p14:tracePt t="16191" x="692150" y="3613150"/>
          <p14:tracePt t="16199" x="677863" y="3625850"/>
          <p14:tracePt t="16207" x="677863" y="3640138"/>
          <p14:tracePt t="16216" x="663575" y="3654425"/>
          <p14:tracePt t="16224" x="663575" y="3668713"/>
          <p14:tracePt t="16232" x="663575" y="3683000"/>
          <p14:tracePt t="16240" x="663575" y="3697288"/>
          <p14:tracePt t="16248" x="663575" y="3711575"/>
          <p14:tracePt t="16257" x="663575" y="3725863"/>
          <p14:tracePt t="16265" x="663575" y="3740150"/>
          <p14:tracePt t="16273" x="663575" y="3752850"/>
          <p14:tracePt t="16281" x="663575" y="3767138"/>
          <p14:tracePt t="16290" x="663575" y="3781425"/>
          <p14:tracePt t="16298" x="677863" y="3795713"/>
          <p14:tracePt t="16306" x="677863" y="3810000"/>
          <p14:tracePt t="16314" x="677863" y="3824288"/>
          <p14:tracePt t="16322" x="692150" y="3852863"/>
          <p14:tracePt t="16331" x="692150" y="3867150"/>
          <p14:tracePt t="16339" x="704850" y="3894138"/>
          <p14:tracePt t="16347" x="719138" y="3916363"/>
          <p14:tracePt t="16355" x="733425" y="3930650"/>
          <p14:tracePt t="16363" x="733425" y="3943350"/>
          <p14:tracePt t="16372" x="747713" y="3971925"/>
          <p14:tracePt t="16380" x="762000" y="3986213"/>
          <p14:tracePt t="16388" x="768350" y="4000500"/>
          <p14:tracePt t="16397" x="782638" y="4014788"/>
          <p14:tracePt t="16405" x="796925" y="4029075"/>
          <p14:tracePt t="16413" x="811213" y="4029075"/>
          <p14:tracePt t="16421" x="825500" y="4043363"/>
          <p14:tracePt t="16429" x="839788" y="4043363"/>
          <p14:tracePt t="16437" x="854075" y="4043363"/>
          <p14:tracePt t="16446" x="868363" y="4057650"/>
          <p14:tracePt t="16454" x="895350" y="4057650"/>
          <p14:tracePt t="16462" x="909638" y="4057650"/>
          <p14:tracePt t="16470" x="923925" y="4057650"/>
          <p14:tracePt t="16478" x="938213" y="4057650"/>
          <p14:tracePt t="16487" x="966788" y="4057650"/>
          <p14:tracePt t="16495" x="981075" y="4057650"/>
          <p14:tracePt t="16503" x="995363" y="4057650"/>
          <p14:tracePt t="16511" x="1009650" y="4057650"/>
          <p14:tracePt t="16520" x="1036638" y="4057650"/>
          <p14:tracePt t="16528" x="1050925" y="4057650"/>
          <p14:tracePt t="16536" x="1065213" y="4057650"/>
          <p14:tracePt t="16544" x="1100138" y="4043363"/>
          <p14:tracePt t="16552" x="1128713" y="4043363"/>
          <p14:tracePt t="16561" x="1157288" y="4029075"/>
          <p14:tracePt t="16569" x="1185863" y="4029075"/>
          <p14:tracePt t="16577" x="1212850" y="4014788"/>
          <p14:tracePt t="16585" x="1255713" y="4014788"/>
          <p14:tracePt t="16594" x="1270000" y="4014788"/>
          <p14:tracePt t="16602" x="1312863" y="4000500"/>
          <p14:tracePt t="16611" x="1339850" y="4000500"/>
          <p14:tracePt t="16619" x="1354138" y="4000500"/>
          <p14:tracePt t="16627" x="1376363" y="4000500"/>
          <p14:tracePt t="16635" x="1390650" y="4000500"/>
          <p14:tracePt t="16644" x="1403350" y="4000500"/>
          <p14:tracePt t="16651" x="1417638" y="4000500"/>
          <p14:tracePt t="16659" x="1431925" y="4000500"/>
          <p14:tracePt t="16667" x="1446213" y="4000500"/>
          <p14:tracePt t="16684" x="1460500" y="4000500"/>
          <p14:tracePt t="16700" x="1474788" y="4000500"/>
          <p14:tracePt t="16733" x="1489075" y="4000500"/>
          <p14:tracePt t="16832" x="1489075" y="4014788"/>
          <p14:tracePt t="16881" x="1489075" y="4029075"/>
          <p14:tracePt t="16922" x="1474788" y="4029075"/>
          <p14:tracePt t="16955" x="1460500" y="4029075"/>
          <p14:tracePt t="16996" x="1446213" y="4029075"/>
          <p14:tracePt t="17021" x="1431925" y="4029075"/>
          <p14:tracePt t="17046" x="1417638" y="4043363"/>
          <p14:tracePt t="17062" x="1403350" y="4043363"/>
          <p14:tracePt t="17087" x="1390650" y="4043363"/>
          <p14:tracePt t="17095" x="1390650" y="4057650"/>
          <p14:tracePt t="17111" x="1376363" y="4057650"/>
          <p14:tracePt t="17128" x="1368425" y="4057650"/>
          <p14:tracePt t="17152" x="1354138" y="4057650"/>
          <p14:tracePt t="17161" x="1354138" y="4070350"/>
          <p14:tracePt t="17169" x="1339850" y="4070350"/>
          <p14:tracePt t="17194" x="1327150" y="4070350"/>
          <p14:tracePt t="17202" x="1312863" y="4084638"/>
          <p14:tracePt t="17226" x="1298575" y="4084638"/>
          <p14:tracePt t="17251" x="1298575" y="4098925"/>
          <p14:tracePt t="17259" x="1284288" y="4098925"/>
          <p14:tracePt t="17309" x="1270000" y="4098925"/>
          <p14:tracePt t="17366" x="1255713" y="4098925"/>
          <p14:tracePt t="17399" x="1241425" y="4098925"/>
          <p14:tracePt t="17407" x="1227138" y="4098925"/>
          <p14:tracePt t="17424" x="1212850" y="4098925"/>
          <p14:tracePt t="17432" x="1200150" y="4098925"/>
          <p14:tracePt t="17440" x="1185863" y="4098925"/>
          <p14:tracePt t="17457" x="1171575" y="4084638"/>
          <p14:tracePt t="17473" x="1157288" y="4084638"/>
          <p14:tracePt t="17481" x="1157288" y="4070350"/>
          <p14:tracePt t="17489" x="1157288" y="4057650"/>
          <p14:tracePt t="17506" x="1157288" y="4043363"/>
          <p14:tracePt t="17515" x="1157288" y="4029075"/>
          <p14:tracePt t="17547" x="1157288" y="4014788"/>
          <p14:tracePt t="17556" x="1171575" y="4014788"/>
          <p14:tracePt t="17572" x="1185863" y="4014788"/>
          <p14:tracePt t="17580" x="1200150" y="4014788"/>
          <p14:tracePt t="17605" x="1200150" y="4029075"/>
          <p14:tracePt t="17613" x="1212850" y="4029075"/>
          <p14:tracePt t="17629" x="1212850" y="4043363"/>
          <p14:tracePt t="17662" x="1212850" y="4057650"/>
          <p14:tracePt t="17695" x="1212850" y="4070350"/>
          <p14:tracePt t="17769" x="1212850" y="4057650"/>
          <p14:tracePt t="17794" x="1212850" y="4043363"/>
          <p14:tracePt t="17818" x="1227138" y="4043363"/>
          <p14:tracePt t="17851" x="1241425" y="4043363"/>
          <p14:tracePt t="17892" x="1255713" y="4043363"/>
          <p14:tracePt t="17933" x="1270000" y="4043363"/>
          <p14:tracePt t="17974" x="1284288" y="4043363"/>
          <p14:tracePt t="18048" x="1298575" y="4043363"/>
          <p14:tracePt t="18537" x="1327150" y="4043363"/>
          <p14:tracePt t="18546" x="1339850" y="4043363"/>
          <p14:tracePt t="18554" x="1354138" y="4043363"/>
          <p14:tracePt t="18562" x="1376363" y="4043363"/>
          <p14:tracePt t="18570" x="1403350" y="4043363"/>
          <p14:tracePt t="18579" x="1431925" y="4043363"/>
          <p14:tracePt t="18587" x="1446213" y="4043363"/>
          <p14:tracePt t="18595" x="1474788" y="4043363"/>
          <p14:tracePt t="18603" x="1503363" y="4043363"/>
          <p14:tracePt t="18611" x="1517650" y="4043363"/>
          <p14:tracePt t="18620" x="1530350" y="4043363"/>
          <p14:tracePt t="18636" x="1544638" y="4043363"/>
          <p14:tracePt t="18644" x="1558925" y="4043363"/>
          <p14:tracePt t="18669" x="1573213" y="4043363"/>
          <p14:tracePt t="18685" x="1587500" y="4043363"/>
          <p14:tracePt t="18768" x="1587500" y="4057650"/>
          <p14:tracePt t="18792" x="1601788" y="4057650"/>
          <p14:tracePt t="18825" x="1601788" y="4070350"/>
          <p14:tracePt t="18949" x="1601788" y="4084638"/>
          <p14:tracePt t="19064" x="1587500" y="4084638"/>
          <p14:tracePt t="19129" x="1587500" y="4070350"/>
          <p14:tracePt t="19162" x="1587500" y="4057650"/>
          <p14:tracePt t="19212" x="1601788" y="4057650"/>
          <p14:tracePt t="19318" x="1616075" y="4043363"/>
          <p14:tracePt t="19359" x="1630363" y="4043363"/>
          <p14:tracePt t="19368" x="1630363" y="4029075"/>
          <p14:tracePt t="19384" x="1644650" y="4014788"/>
          <p14:tracePt t="19392" x="1657350" y="4014788"/>
          <p14:tracePt t="19409" x="1671638" y="4000500"/>
          <p14:tracePt t="19417" x="1679575" y="4000500"/>
          <p14:tracePt t="19425" x="1693863" y="4000500"/>
          <p14:tracePt t="19433" x="1693863" y="3986213"/>
          <p14:tracePt t="19442" x="1708150" y="3986213"/>
          <p14:tracePt t="19450" x="1720850" y="3971925"/>
          <p14:tracePt t="19458" x="1735138" y="3971925"/>
          <p14:tracePt t="19466" x="1749425" y="3957638"/>
          <p14:tracePt t="19474" x="1749425" y="3943350"/>
          <p14:tracePt t="19483" x="1763713" y="3930650"/>
          <p14:tracePt t="19491" x="1778000" y="3916363"/>
          <p14:tracePt t="19499" x="1792288" y="3902075"/>
          <p14:tracePt t="19507" x="1806575" y="3879850"/>
          <p14:tracePt t="19516" x="1820863" y="3867150"/>
          <p14:tracePt t="19524" x="1820863" y="3852863"/>
          <p14:tracePt t="19533" x="1835150" y="3824288"/>
          <p14:tracePt t="19540" x="1835150" y="3810000"/>
          <p14:tracePt t="19549" x="1835150" y="3795713"/>
          <p14:tracePt t="19557" x="1847850" y="3781425"/>
          <p14:tracePt t="19573" x="1847850" y="3767138"/>
          <p14:tracePt t="19590" x="1847850" y="3752850"/>
          <p14:tracePt t="19606" x="1835150" y="3752850"/>
          <p14:tracePt t="19622" x="1820863" y="3752850"/>
          <p14:tracePt t="19639" x="1806575" y="3752850"/>
          <p14:tracePt t="19664" x="1792288" y="3752850"/>
          <p14:tracePt t="19688" x="1778000" y="3752850"/>
          <p14:tracePt t="19713" x="1763713" y="3752850"/>
          <p14:tracePt t="19729" x="1763713" y="3767138"/>
          <p14:tracePt t="19746" x="1763713" y="3781425"/>
          <p14:tracePt t="19770" x="1763713" y="3795713"/>
          <p14:tracePt t="20066" x="1763713" y="3781425"/>
          <p14:tracePt t="20075" x="1763713" y="3752850"/>
          <p14:tracePt t="20083" x="1778000" y="3725863"/>
          <p14:tracePt t="20091" x="1806575" y="3711575"/>
          <p14:tracePt t="20099" x="1806575" y="3683000"/>
          <p14:tracePt t="20107" x="1820863" y="3668713"/>
          <p14:tracePt t="20116" x="1835150" y="3625850"/>
          <p14:tracePt t="20124" x="1862138" y="3598863"/>
          <p14:tracePt t="20132" x="1876425" y="3562350"/>
          <p14:tracePt t="20140" x="1905000" y="3506788"/>
          <p14:tracePt t="20149" x="1919288" y="3463925"/>
          <p14:tracePt t="20157" x="1933575" y="3435350"/>
          <p14:tracePt t="20165" x="1947863" y="3365500"/>
          <p14:tracePt t="20173" x="1962150" y="3351213"/>
          <p14:tracePt t="20181" x="1974850" y="3308350"/>
          <p14:tracePt t="20190" x="1974850" y="3281363"/>
          <p14:tracePt t="20198" x="1982788" y="3259138"/>
          <p14:tracePt t="20206" x="1982788" y="3244850"/>
          <p14:tracePt t="20214" x="1982788" y="3232150"/>
          <p14:tracePt t="20222" x="1997075" y="3232150"/>
          <p14:tracePt t="20280" x="1982788" y="3232150"/>
          <p14:tracePt t="20288" x="1982788" y="3244850"/>
          <p14:tracePt t="20297" x="1974850" y="3259138"/>
          <p14:tracePt t="20305" x="1974850" y="3281363"/>
          <p14:tracePt t="20313" x="1962150" y="3295650"/>
          <p14:tracePt t="20321" x="1933575" y="3322638"/>
          <p14:tracePt t="20329" x="1919288" y="3336925"/>
          <p14:tracePt t="20338" x="1890713" y="3351213"/>
          <p14:tracePt t="20346" x="1862138" y="3379788"/>
          <p14:tracePt t="20354" x="1835150" y="3394075"/>
          <p14:tracePt t="20362" x="1792288" y="3435350"/>
          <p14:tracePt t="20371" x="1763713" y="3463925"/>
          <p14:tracePt t="20379" x="1720850" y="3492500"/>
          <p14:tracePt t="20387" x="1679575" y="3521075"/>
          <p14:tracePt t="20395" x="1644650" y="3549650"/>
          <p14:tracePt t="20404" x="1601788" y="3576638"/>
          <p14:tracePt t="20412" x="1558925" y="3598863"/>
          <p14:tracePt t="20420" x="1517650" y="3625850"/>
          <p14:tracePt t="20428" x="1460500" y="3640138"/>
          <p14:tracePt t="20436" x="1446213" y="3640138"/>
          <p14:tracePt t="20445" x="1403350" y="3654425"/>
          <p14:tracePt t="20453" x="1376363" y="3654425"/>
          <p14:tracePt t="20461" x="1354138" y="3654425"/>
          <p14:tracePt t="20469" x="1327150" y="3654425"/>
          <p14:tracePt t="20478" x="1312863" y="3654425"/>
          <p14:tracePt t="20486" x="1312863" y="3625850"/>
          <p14:tracePt t="20494" x="1312863" y="3613150"/>
          <p14:tracePt t="20502" x="1312863" y="3584575"/>
          <p14:tracePt t="20511" x="1312863" y="3549650"/>
          <p14:tracePt t="20519" x="1312863" y="3506788"/>
          <p14:tracePt t="20527" x="1339850" y="3463925"/>
          <p14:tracePt t="20536" x="1368425" y="3422650"/>
          <p14:tracePt t="20544" x="1390650" y="3379788"/>
          <p14:tracePt t="20552" x="1417638" y="3336925"/>
          <p14:tracePt t="20561" x="1446213" y="3308350"/>
          <p14:tracePt t="20569" x="1503363" y="3281363"/>
          <p14:tracePt t="20577" x="1544638" y="3273425"/>
          <p14:tracePt t="20584" x="1587500" y="3259138"/>
          <p14:tracePt t="20593" x="1644650" y="3259138"/>
          <p14:tracePt t="20601" x="1693863" y="3259138"/>
          <p14:tracePt t="20609" x="1749425" y="3259138"/>
          <p14:tracePt t="20617" x="1835150" y="3259138"/>
          <p14:tracePt t="20625" x="1890713" y="3259138"/>
          <p14:tracePt t="20634" x="1933575" y="3273425"/>
          <p14:tracePt t="20642" x="1962150" y="3281363"/>
          <p14:tracePt t="20650" x="2011363" y="3295650"/>
          <p14:tracePt t="20658" x="2038350" y="3308350"/>
          <p14:tracePt t="20666" x="2066925" y="3308350"/>
          <p14:tracePt t="20675" x="2095500" y="3322638"/>
          <p14:tracePt t="20683" x="2109788" y="3322638"/>
          <p14:tracePt t="20691" x="2124075" y="3336925"/>
          <p14:tracePt t="20699" x="2138363" y="3336925"/>
          <p14:tracePt t="20716" x="2152650" y="3351213"/>
          <p14:tracePt t="20748" x="2152650" y="3365500"/>
          <p14:tracePt t="20781" x="2152650" y="3379788"/>
          <p14:tracePt t="20806" x="2152650" y="3394075"/>
          <p14:tracePt t="20823" x="2152650" y="3408363"/>
          <p14:tracePt t="20839" x="2138363" y="3408363"/>
          <p14:tracePt t="20855" x="2138363" y="3422650"/>
          <p14:tracePt t="21135" x="2152650" y="3422650"/>
          <p14:tracePt t="21144" x="2179638" y="3408363"/>
          <p14:tracePt t="21151" x="2222500" y="3408363"/>
          <p14:tracePt t="21160" x="2236788" y="3408363"/>
          <p14:tracePt t="21168" x="2265363" y="3394075"/>
          <p14:tracePt t="21176" x="2300288" y="3394075"/>
          <p14:tracePt t="21184" x="2328863" y="3379788"/>
          <p14:tracePt t="21192" x="2355850" y="3379788"/>
          <p14:tracePt t="21201" x="2370138" y="3379788"/>
          <p14:tracePt t="21209" x="2398713" y="3379788"/>
          <p14:tracePt t="21217" x="2413000" y="3379788"/>
          <p14:tracePt t="21225" x="2427288" y="3379788"/>
          <p14:tracePt t="21242" x="2441575" y="3379788"/>
          <p14:tracePt t="21258" x="2441575" y="3394075"/>
          <p14:tracePt t="21274" x="2441575" y="3408363"/>
          <p14:tracePt t="21283" x="2441575" y="3422650"/>
          <p14:tracePt t="21299" x="2441575" y="3435350"/>
          <p14:tracePt t="21308" x="2441575" y="3449638"/>
          <p14:tracePt t="21324" x="2441575" y="3463925"/>
          <p14:tracePt t="21332" x="2441575" y="3478213"/>
          <p14:tracePt t="21340" x="2427288" y="3478213"/>
          <p14:tracePt t="21357" x="2413000" y="3492500"/>
          <p14:tracePt t="21365" x="2398713" y="3492500"/>
          <p14:tracePt t="21381" x="2384425" y="3492500"/>
          <p14:tracePt t="21390" x="2370138" y="3492500"/>
          <p14:tracePt t="21406" x="2355850" y="3492500"/>
          <p14:tracePt t="21414" x="2343150" y="3492500"/>
          <p14:tracePt t="21439" x="2328863" y="3492500"/>
          <p14:tracePt t="21455" x="2314575" y="3492500"/>
          <p14:tracePt t="21529" x="2314575" y="3506788"/>
          <p14:tracePt t="21562" x="2314575" y="3521075"/>
          <p14:tracePt t="21587" x="2328863" y="3521075"/>
          <p14:tracePt t="21604" x="2343150" y="3521075"/>
          <p14:tracePt t="21620" x="2355850" y="3521075"/>
          <p14:tracePt t="21628" x="2370138" y="3521075"/>
          <p14:tracePt t="21636" x="2384425" y="3521075"/>
          <p14:tracePt t="21645" x="2384425" y="3506788"/>
          <p14:tracePt t="21653" x="2398713" y="3506788"/>
          <p14:tracePt t="21661" x="2413000" y="3506788"/>
          <p14:tracePt t="21669" x="2427288" y="3492500"/>
          <p14:tracePt t="21686" x="2441575" y="3492500"/>
          <p14:tracePt t="21702" x="2455863" y="3492500"/>
          <p14:tracePt t="21792" x="2455863" y="3506788"/>
          <p14:tracePt t="21817" x="2455863" y="3521075"/>
          <p14:tracePt t="21825" x="2441575" y="3521075"/>
          <p14:tracePt t="21842" x="2441575" y="3535363"/>
          <p14:tracePt t="21850" x="2427288" y="3535363"/>
          <p14:tracePt t="21858" x="2413000" y="3549650"/>
          <p14:tracePt t="21875" x="2398713" y="3549650"/>
          <p14:tracePt t="21883" x="2384425" y="3549650"/>
          <p14:tracePt t="21891" x="2370138" y="3549650"/>
          <p14:tracePt t="21899" x="2355850" y="3549650"/>
          <p14:tracePt t="21916" x="2343150" y="3549650"/>
          <p14:tracePt t="21924" x="2343150" y="3535363"/>
          <p14:tracePt t="21932" x="2328863" y="3506788"/>
          <p14:tracePt t="21940" x="2328863" y="3492500"/>
          <p14:tracePt t="21949" x="2328863" y="3463925"/>
          <p14:tracePt t="21957" x="2328863" y="3449638"/>
          <p14:tracePt t="21965" x="2328863" y="3422650"/>
          <p14:tracePt t="21973" x="2343150" y="3394075"/>
          <p14:tracePt t="21982" x="2343150" y="3365500"/>
          <p14:tracePt t="21990" x="2370138" y="3351213"/>
          <p14:tracePt t="21998" x="2384425" y="3322638"/>
          <p14:tracePt t="22006" x="2398713" y="3308350"/>
          <p14:tracePt t="22015" x="2413000" y="3295650"/>
          <p14:tracePt t="22023" x="2441575" y="3295650"/>
          <p14:tracePt t="22032" x="2455863" y="3295650"/>
          <p14:tracePt t="22040" x="2470150" y="3295650"/>
          <p14:tracePt t="22048" x="2482850" y="3295650"/>
          <p14:tracePt t="22056" x="2497138" y="3295650"/>
          <p14:tracePt t="22064" x="2511425" y="3295650"/>
          <p14:tracePt t="22080" x="2525713" y="3295650"/>
          <p14:tracePt t="22088" x="2540000" y="3295650"/>
          <p14:tracePt t="22113" x="2554288" y="3295650"/>
          <p14:tracePt t="22129" x="2568575" y="3295650"/>
          <p14:tracePt t="22146" x="2582863" y="3295650"/>
          <p14:tracePt t="22162" x="2589213" y="3295650"/>
          <p14:tracePt t="22170" x="2603500" y="3295650"/>
          <p14:tracePt t="22179" x="2617788" y="3295650"/>
          <p14:tracePt t="22195" x="2632075" y="3295650"/>
          <p14:tracePt t="22211" x="2646363" y="3295650"/>
          <p14:tracePt t="22244" x="2660650" y="3295650"/>
          <p14:tracePt t="22261" x="2660650" y="3308350"/>
          <p14:tracePt t="22302" x="2660650" y="3322638"/>
          <p14:tracePt t="22335" x="2660650" y="3336925"/>
          <p14:tracePt t="22376" x="2660650" y="3351213"/>
          <p14:tracePt t="22417" x="2646363" y="3351213"/>
          <p14:tracePt t="22622" x="2701925" y="3322638"/>
          <p14:tracePt t="22631" x="2759075" y="3273425"/>
          <p14:tracePt t="22639" x="2828925" y="3244850"/>
          <p14:tracePt t="22648" x="2892425" y="3203575"/>
          <p14:tracePt t="22656" x="3019425" y="3132138"/>
          <p14:tracePt t="22664" x="3146425" y="3076575"/>
          <p14:tracePt t="22672" x="3209925" y="3048000"/>
          <p14:tracePt t="22680" x="3322638" y="3005138"/>
          <p14:tracePt t="22688" x="3435350" y="2963863"/>
          <p14:tracePt t="22697" x="3513138" y="2927350"/>
          <p14:tracePt t="22705" x="3541713" y="2927350"/>
          <p14:tracePt t="22713" x="3654425" y="2886075"/>
          <p14:tracePt t="22721" x="3683000" y="2886075"/>
          <p14:tracePt t="22729" x="3725863" y="2871788"/>
          <p14:tracePt t="22738" x="3752850" y="2871788"/>
          <p14:tracePt t="22746" x="3781425" y="2857500"/>
          <p14:tracePt t="22754" x="3810000" y="2857500"/>
          <p14:tracePt t="22762" x="3830638" y="2843213"/>
          <p14:tracePt t="22770" x="3844925" y="2843213"/>
          <p14:tracePt t="22779" x="3873500" y="2828925"/>
          <p14:tracePt t="22787" x="3887788" y="2828925"/>
          <p14:tracePt t="22795" x="3902075" y="2828925"/>
          <p14:tracePt t="22803" x="3916363" y="2828925"/>
          <p14:tracePt t="22812" x="3930650" y="2828925"/>
          <p14:tracePt t="22828" x="3943350" y="2814638"/>
          <p14:tracePt t="22836" x="3957638" y="2814638"/>
          <p14:tracePt t="22869" x="3971925" y="2814638"/>
          <p14:tracePt t="23148" x="3986213" y="2814638"/>
          <p14:tracePt t="23157" x="4014788" y="2814638"/>
          <p14:tracePt t="23165" x="4029075" y="2814638"/>
          <p14:tracePt t="23173" x="4057650" y="2814638"/>
          <p14:tracePt t="23182" x="4084638" y="2814638"/>
          <p14:tracePt t="23190" x="4113213" y="2814638"/>
          <p14:tracePt t="23198" x="4133850" y="2814638"/>
          <p14:tracePt t="23207" x="4162425" y="2800350"/>
          <p14:tracePt t="23215" x="4191000" y="2787650"/>
          <p14:tracePt t="23224" x="4205288" y="2787650"/>
          <p14:tracePt t="23232" x="4233863" y="2773363"/>
          <p14:tracePt t="23240" x="4260850" y="2773363"/>
          <p14:tracePt t="23248" x="4275138" y="2773363"/>
          <p14:tracePt t="23256" x="4289425" y="2773363"/>
          <p14:tracePt t="23265" x="4303713" y="2759075"/>
          <p14:tracePt t="23280" x="4318000" y="2759075"/>
          <p14:tracePt t="23288" x="4332288" y="2759075"/>
          <p14:tracePt t="23313" x="4346575" y="2759075"/>
          <p14:tracePt t="23321" x="4360863" y="2759075"/>
          <p14:tracePt t="23329" x="4375150" y="2759075"/>
          <p14:tracePt t="23338" x="4387850" y="2759075"/>
          <p14:tracePt t="23346" x="4416425" y="2744788"/>
          <p14:tracePt t="23354" x="4438650" y="2730500"/>
          <p14:tracePt t="23362" x="4451350" y="2730500"/>
          <p14:tracePt t="23371" x="4479925" y="2730500"/>
          <p14:tracePt t="23379" x="4508500" y="2730500"/>
          <p14:tracePt t="23395" x="4537075" y="2730500"/>
          <p14:tracePt t="23403" x="4551363" y="2730500"/>
          <p14:tracePt t="23412" x="4565650" y="2730500"/>
          <p14:tracePt t="23428" x="4578350" y="2730500"/>
          <p14:tracePt t="23436" x="4606925" y="2730500"/>
          <p14:tracePt t="23444" x="4621213" y="2730500"/>
          <p14:tracePt t="23453" x="4635500" y="2730500"/>
          <p14:tracePt t="23461" x="4664075" y="2730500"/>
          <p14:tracePt t="23469" x="4692650" y="2730500"/>
          <p14:tracePt t="23477" x="4705350" y="2730500"/>
          <p14:tracePt t="23485" x="4719638" y="2730500"/>
          <p14:tracePt t="23502" x="4727575" y="2730500"/>
          <p14:tracePt t="23518" x="4741863" y="2716213"/>
          <p14:tracePt t="23551" x="4741863" y="2701925"/>
          <p14:tracePt t="23568" x="4741863" y="2687638"/>
          <p14:tracePt t="23658" x="4741863" y="2701925"/>
          <p14:tracePt t="23674" x="4727575" y="2701925"/>
          <p14:tracePt t="23798" x="4727575" y="2716213"/>
          <p14:tracePt t="23855" x="4727575" y="2701925"/>
          <p14:tracePt t="23872" x="4727575" y="2687638"/>
          <p14:tracePt t="23888" x="4727575" y="2673350"/>
          <p14:tracePt t="23913" x="4741863" y="2673350"/>
          <p14:tracePt t="24020" x="4756150" y="2673350"/>
          <p14:tracePt t="24036" x="4768850" y="2673350"/>
          <p14:tracePt t="24052" x="4783138" y="2673350"/>
          <p14:tracePt t="24077" x="4797425" y="2673350"/>
          <p14:tracePt t="24094" x="4797425" y="2660650"/>
          <p14:tracePt t="24110" x="4811713" y="2652713"/>
          <p14:tracePt t="24135" x="4826000" y="2652713"/>
          <p14:tracePt t="24144" x="4826000" y="2638425"/>
          <p14:tracePt t="24152" x="4840288" y="2638425"/>
          <p14:tracePt t="24159" x="4854575" y="2638425"/>
          <p14:tracePt t="24176" x="4868863" y="2638425"/>
          <p14:tracePt t="24184" x="4883150" y="2638425"/>
          <p14:tracePt t="24200" x="4895850" y="2638425"/>
          <p14:tracePt t="24209" x="4910138" y="2638425"/>
          <p14:tracePt t="24225" x="4924425" y="2638425"/>
          <p14:tracePt t="24233" x="4938713" y="2638425"/>
          <p14:tracePt t="24250" x="4953000" y="2638425"/>
          <p14:tracePt t="24258" x="4967288" y="2638425"/>
          <p14:tracePt t="24266" x="4981575" y="2638425"/>
          <p14:tracePt t="24283" x="4995863" y="2638425"/>
          <p14:tracePt t="24291" x="5010150" y="2638425"/>
          <p14:tracePt t="24307" x="5022850" y="2638425"/>
          <p14:tracePt t="24316" x="5030788" y="2638425"/>
          <p14:tracePt t="24332" x="5045075" y="2638425"/>
          <p14:tracePt t="24348" x="5059363" y="2638425"/>
          <p14:tracePt t="24381" x="5073650" y="2638425"/>
          <p14:tracePt t="25088" x="5059363" y="2638425"/>
          <p14:tracePt t="25137" x="5045075" y="2652713"/>
          <p14:tracePt t="25195" x="5030788" y="2652713"/>
          <p14:tracePt t="25228" x="5030788" y="2660650"/>
          <p14:tracePt t="25269" x="5030788" y="2673350"/>
          <p14:tracePt t="25310" x="5030788" y="2687638"/>
          <p14:tracePt t="25343" x="5022850" y="2701925"/>
          <p14:tracePt t="25351" x="5010150" y="2701925"/>
          <p14:tracePt t="25359" x="4995863" y="2716213"/>
          <p14:tracePt t="25368" x="4981575" y="2730500"/>
          <p14:tracePt t="25376" x="4967288" y="2759075"/>
          <p14:tracePt t="25384" x="4953000" y="2773363"/>
          <p14:tracePt t="25392" x="4938713" y="2814638"/>
          <p14:tracePt t="25401" x="4924425" y="2857500"/>
          <p14:tracePt t="25409" x="4895850" y="2900363"/>
          <p14:tracePt t="25417" x="4883150" y="2963863"/>
          <p14:tracePt t="25425" x="4868863" y="2978150"/>
          <p14:tracePt t="25433" x="4854575" y="3005138"/>
          <p14:tracePt t="25442" x="4840288" y="3033713"/>
          <p14:tracePt t="25450" x="4826000" y="3062288"/>
          <p14:tracePt t="25458" x="4811713" y="3076575"/>
          <p14:tracePt t="25466" x="4797425" y="3076575"/>
          <p14:tracePt t="25475" x="4783138" y="3076575"/>
          <p14:tracePt t="25483" x="4768850" y="3090863"/>
          <p14:tracePt t="25499" x="4741863" y="3090863"/>
          <p14:tracePt t="25507" x="4727575" y="3090863"/>
          <p14:tracePt t="25516" x="4719638" y="3090863"/>
          <p14:tracePt t="25533" x="4705350" y="3090863"/>
          <p14:tracePt t="25540" x="4692650" y="3076575"/>
          <p14:tracePt t="25549" x="4678363" y="3076575"/>
          <p14:tracePt t="25565" x="4664075" y="3076575"/>
          <p14:tracePt t="25573" x="4664075" y="3062288"/>
          <p14:tracePt t="25581" x="4649788" y="3062288"/>
          <p14:tracePt t="25598" x="4635500" y="3062288"/>
          <p14:tracePt t="25606" x="4621213" y="3062288"/>
          <p14:tracePt t="25615" x="4606925" y="3062288"/>
          <p14:tracePt t="25623" x="4578350" y="3062288"/>
          <p14:tracePt t="25631" x="4565650" y="3062288"/>
          <p14:tracePt t="25640" x="4551363" y="3062288"/>
          <p14:tracePt t="25648" x="4522788" y="3062288"/>
          <p14:tracePt t="25656" x="4494213" y="3062288"/>
          <p14:tracePt t="25664" x="4465638" y="3062288"/>
          <p14:tracePt t="25672" x="4438650" y="3062288"/>
          <p14:tracePt t="25680" x="4424363" y="3062288"/>
          <p14:tracePt t="25688" x="4402138" y="3062288"/>
          <p14:tracePt t="25696" x="4387850" y="3062288"/>
          <p14:tracePt t="25705" x="4375150" y="3048000"/>
          <p14:tracePt t="25713" x="4360863" y="3048000"/>
          <p14:tracePt t="25721" x="4346575" y="3048000"/>
          <p14:tracePt t="25729" x="4332288" y="3048000"/>
          <p14:tracePt t="25738" x="4318000" y="3048000"/>
          <p14:tracePt t="25746" x="4303713" y="3033713"/>
          <p14:tracePt t="25754" x="4289425" y="3033713"/>
          <p14:tracePt t="25762" x="4275138" y="3033713"/>
          <p14:tracePt t="25770" x="4260850" y="3019425"/>
          <p14:tracePt t="25787" x="4248150" y="3005138"/>
          <p14:tracePt t="25795" x="4233863" y="3005138"/>
          <p14:tracePt t="25820" x="4219575" y="3005138"/>
          <p14:tracePt t="25836" x="4205288" y="3005138"/>
          <p14:tracePt t="25852" x="4191000" y="3005138"/>
          <p14:tracePt t="25869" x="4176713" y="3005138"/>
          <p14:tracePt t="25877" x="4162425" y="3005138"/>
          <p14:tracePt t="25885" x="4148138" y="3005138"/>
          <p14:tracePt t="25894" x="4121150" y="3005138"/>
          <p14:tracePt t="25902" x="4098925" y="3005138"/>
          <p14:tracePt t="25910" x="4057650" y="3019425"/>
          <p14:tracePt t="25918" x="4014788" y="3019425"/>
          <p14:tracePt t="25927" x="3971925" y="3033713"/>
          <p14:tracePt t="25935" x="3902075" y="3048000"/>
          <p14:tracePt t="25943" x="3844925" y="3048000"/>
          <p14:tracePt t="25951" x="3781425" y="3062288"/>
          <p14:tracePt t="25960" x="3697288" y="3076575"/>
          <p14:tracePt t="25968" x="3625850" y="3090863"/>
          <p14:tracePt t="25976" x="3541713" y="3105150"/>
          <p14:tracePt t="25984" x="3463925" y="3105150"/>
          <p14:tracePt t="25992" x="3379788" y="3117850"/>
          <p14:tracePt t="26001" x="3281363" y="3117850"/>
          <p14:tracePt t="26009" x="3209925" y="3117850"/>
          <p14:tracePt t="26017" x="3117850" y="3117850"/>
          <p14:tracePt t="26025" x="3033713" y="3117850"/>
          <p14:tracePt t="26034" x="2963863" y="3117850"/>
          <p14:tracePt t="26042" x="2921000" y="3117850"/>
          <p14:tracePt t="26050" x="2871788" y="3117850"/>
          <p14:tracePt t="26058" x="2814638" y="3117850"/>
          <p14:tracePt t="26067" x="2773363" y="3105150"/>
          <p14:tracePt t="26075" x="2730500" y="3090863"/>
          <p14:tracePt t="26083" x="2716213" y="3090863"/>
          <p14:tracePt t="26091" x="2687638" y="3090863"/>
          <p14:tracePt t="26099" x="2673350" y="3090863"/>
          <p14:tracePt t="26116" x="2660650" y="3090863"/>
          <p14:tracePt t="26181" x="2673350" y="3090863"/>
          <p14:tracePt t="26198" x="2687638" y="3090863"/>
          <p14:tracePt t="26207" x="2701925" y="3090863"/>
          <p14:tracePt t="26223" x="2716213" y="3090863"/>
          <p14:tracePt t="26231" x="2730500" y="3090863"/>
          <p14:tracePt t="26240" x="2744788" y="3090863"/>
          <p14:tracePt t="26248" x="2759075" y="3090863"/>
          <p14:tracePt t="26257" x="2787650" y="3090863"/>
          <p14:tracePt t="26265" x="2814638" y="3090863"/>
          <p14:tracePt t="26273" x="2828925" y="3090863"/>
          <p14:tracePt t="26280" x="2857500" y="3105150"/>
          <p14:tracePt t="26288" x="2886075" y="3105150"/>
          <p14:tracePt t="26297" x="2906713" y="3105150"/>
          <p14:tracePt t="26305" x="2935288" y="3105150"/>
          <p14:tracePt t="26313" x="2978150" y="3105150"/>
          <p14:tracePt t="26321" x="3005138" y="3105150"/>
          <p14:tracePt t="26329" x="3048000" y="3090863"/>
          <p14:tracePt t="26338" x="3105150" y="3076575"/>
          <p14:tracePt t="26346" x="3146425" y="3062288"/>
          <p14:tracePt t="26354" x="3209925" y="3033713"/>
          <p14:tracePt t="26362" x="3267075" y="2990850"/>
          <p14:tracePt t="26370" x="3336925" y="2963863"/>
          <p14:tracePt t="26379" x="3422650" y="2927350"/>
          <p14:tracePt t="26387" x="3478213" y="2900363"/>
          <p14:tracePt t="26395" x="3541713" y="2871788"/>
          <p14:tracePt t="26403" x="3584575" y="2843213"/>
          <p14:tracePt t="26412" x="3640138" y="2814638"/>
          <p14:tracePt t="26420" x="3654425" y="2814638"/>
          <p14:tracePt t="26428" x="3697288" y="2787650"/>
          <p14:tracePt t="26436" x="3725863" y="2773363"/>
          <p14:tracePt t="26444" x="3752850" y="2759075"/>
          <p14:tracePt t="26453" x="3767138" y="2744788"/>
          <p14:tracePt t="26461" x="3781425" y="2744788"/>
          <p14:tracePt t="26469" x="3795713" y="2744788"/>
          <p14:tracePt t="26477" x="3795713" y="2730500"/>
          <p14:tracePt t="26494" x="3810000" y="2730500"/>
          <p14:tracePt t="26543" x="3810000" y="2744788"/>
          <p14:tracePt t="26559" x="3795713" y="2744788"/>
          <p14:tracePt t="26568" x="3795713" y="2759075"/>
          <p14:tracePt t="26576" x="3795713" y="2773363"/>
          <p14:tracePt t="26584" x="3781425" y="2773363"/>
          <p14:tracePt t="26592" x="3781425" y="2787650"/>
          <p14:tracePt t="26601" x="3781425" y="2800350"/>
          <p14:tracePt t="26617" x="3767138" y="2814638"/>
          <p14:tracePt t="26633" x="3767138" y="2828925"/>
          <p14:tracePt t="26642" x="3752850" y="2843213"/>
          <p14:tracePt t="26658" x="3740150" y="2857500"/>
          <p14:tracePt t="26666" x="3740150" y="2871788"/>
          <p14:tracePt t="26675" x="3725863" y="2886075"/>
          <p14:tracePt t="26683" x="3711575" y="2914650"/>
          <p14:tracePt t="26691" x="3697288" y="2914650"/>
          <p14:tracePt t="26699" x="3683000" y="2927350"/>
          <p14:tracePt t="26707" x="3654425" y="2955925"/>
          <p14:tracePt t="26716" x="3625850" y="2978150"/>
          <p14:tracePt t="26724" x="3598863" y="2990850"/>
          <p14:tracePt t="26732" x="3570288" y="3019425"/>
          <p14:tracePt t="26740" x="3527425" y="3062288"/>
          <p14:tracePt t="26748" x="3492500" y="3090863"/>
          <p14:tracePt t="26757" x="3435350" y="3132138"/>
          <p14:tracePt t="26765" x="3394075" y="3175000"/>
          <p14:tracePt t="26773" x="3365500" y="3203575"/>
          <p14:tracePt t="26781" x="3281363" y="3259138"/>
          <p14:tracePt t="26790" x="3267075" y="3273425"/>
          <p14:tracePt t="26798" x="3224213" y="3281363"/>
          <p14:tracePt t="26807" x="3203575" y="3308350"/>
          <p14:tracePt t="26815" x="3175000" y="3308350"/>
          <p14:tracePt t="26823" x="3160713" y="3322638"/>
          <p14:tracePt t="26831" x="3146425" y="3322638"/>
          <p14:tracePt t="26840" x="3146425" y="3336925"/>
          <p14:tracePt t="26848" x="3132138" y="3336925"/>
          <p14:tracePt t="26905" x="3132138" y="3322638"/>
          <p14:tracePt t="26921" x="3146425" y="3322638"/>
          <p14:tracePt t="26938" x="3146425" y="3308350"/>
          <p14:tracePt t="26954" x="3160713" y="3308350"/>
          <p14:tracePt t="26962" x="3160713" y="3295650"/>
          <p14:tracePt t="26970" x="3175000" y="3295650"/>
          <p14:tracePt t="26979" x="3175000" y="3281363"/>
          <p14:tracePt t="26987" x="3189288" y="3281363"/>
          <p14:tracePt t="27003" x="3203575" y="3273425"/>
          <p14:tracePt t="27020" x="3203575" y="3259138"/>
          <p14:tracePt t="27036" x="3209925" y="3259138"/>
          <p14:tracePt t="27414" x="3224213" y="3259138"/>
          <p14:tracePt t="27423" x="3238500" y="3259138"/>
          <p14:tracePt t="27431" x="3252788" y="3244850"/>
          <p14:tracePt t="27440" x="3267075" y="3244850"/>
          <p14:tracePt t="27448" x="3281363" y="3244850"/>
          <p14:tracePt t="27456" x="3295650" y="3244850"/>
          <p14:tracePt t="27464" x="3322638" y="3232150"/>
          <p14:tracePt t="27472" x="3336925" y="3232150"/>
          <p14:tracePt t="27480" x="3365500" y="3232150"/>
          <p14:tracePt t="27488" x="3408363" y="3232150"/>
          <p14:tracePt t="27497" x="3422650" y="3217863"/>
          <p14:tracePt t="27505" x="3478213" y="3217863"/>
          <p14:tracePt t="27513" x="3492500" y="3217863"/>
          <p14:tracePt t="27521" x="3513138" y="3217863"/>
          <p14:tracePt t="27529" x="3556000" y="3203575"/>
          <p14:tracePt t="27538" x="3584575" y="3203575"/>
          <p14:tracePt t="27546" x="3613150" y="3203575"/>
          <p14:tracePt t="27554" x="3640138" y="3203575"/>
          <p14:tracePt t="27562" x="3668713" y="3203575"/>
          <p14:tracePt t="27570" x="3683000" y="3203575"/>
          <p14:tracePt t="27579" x="3697288" y="3203575"/>
          <p14:tracePt t="27587" x="3711575" y="3203575"/>
          <p14:tracePt t="27595" x="3725863" y="3203575"/>
          <p14:tracePt t="27620" x="3740150" y="3203575"/>
          <p14:tracePt t="27636" x="3752850" y="3203575"/>
          <p14:tracePt t="28113" x="3740150" y="3203575"/>
          <p14:tracePt t="28137" x="3725863" y="3203575"/>
          <p14:tracePt t="28154" x="3711575" y="3203575"/>
          <p14:tracePt t="28170" x="3697288" y="3203575"/>
          <p14:tracePt t="28187" x="3683000" y="3203575"/>
          <p14:tracePt t="28195" x="3668713" y="3189288"/>
          <p14:tracePt t="28203" x="3654425" y="3189288"/>
          <p14:tracePt t="28212" x="3625850" y="3189288"/>
          <p14:tracePt t="28220" x="3613150" y="3175000"/>
          <p14:tracePt t="28228" x="3570288" y="3160713"/>
          <p14:tracePt t="28236" x="3527425" y="3160713"/>
          <p14:tracePt t="28244" x="3492500" y="3146425"/>
          <p14:tracePt t="28253" x="3449638" y="3146425"/>
          <p14:tracePt t="28261" x="3379788" y="3146425"/>
          <p14:tracePt t="28269" x="3336925" y="3146425"/>
          <p14:tracePt t="28277" x="3281363" y="3146425"/>
          <p14:tracePt t="28286" x="3224213" y="3146425"/>
          <p14:tracePt t="28294" x="3189288" y="3146425"/>
          <p14:tracePt t="28302" x="3132138" y="3146425"/>
          <p14:tracePt t="28310" x="3076575" y="3146425"/>
          <p14:tracePt t="28318" x="3005138" y="3146425"/>
          <p14:tracePt t="28327" x="2935288" y="3146425"/>
          <p14:tracePt t="28335" x="2871788" y="3146425"/>
          <p14:tracePt t="28343" x="2787650" y="3132138"/>
          <p14:tracePt t="28351" x="2701925" y="3132138"/>
          <p14:tracePt t="28359" x="2617788" y="3117850"/>
          <p14:tracePt t="28368" x="2525713" y="3117850"/>
          <p14:tracePt t="28376" x="2455863" y="3105150"/>
          <p14:tracePt t="28384" x="2370138" y="3105150"/>
          <p14:tracePt t="28392" x="2343150" y="3105150"/>
          <p14:tracePt t="28401" x="2286000" y="3090863"/>
          <p14:tracePt t="28409" x="2251075" y="3076575"/>
          <p14:tracePt t="28417" x="2208213" y="3062288"/>
          <p14:tracePt t="28425" x="2179638" y="3062288"/>
          <p14:tracePt t="28433" x="2152650" y="3048000"/>
          <p14:tracePt t="28442" x="2138363" y="3048000"/>
          <p14:tracePt t="28450" x="2124075" y="3033713"/>
          <p14:tracePt t="28466" x="2109788" y="3019425"/>
          <p14:tracePt t="28474" x="2109788" y="3005138"/>
          <p14:tracePt t="28499" x="2109788" y="2990850"/>
          <p14:tracePt t="28524" x="2109788" y="2978150"/>
          <p14:tracePt t="28533" x="2109788" y="2963863"/>
          <p14:tracePt t="28557" x="2124075" y="2955925"/>
          <p14:tracePt t="28565" x="2138363" y="2955925"/>
          <p14:tracePt t="28573" x="2138363" y="2941638"/>
          <p14:tracePt t="28581" x="2152650" y="2941638"/>
          <p14:tracePt t="28590" x="2165350" y="2941638"/>
          <p14:tracePt t="28606" x="2179638" y="2927350"/>
          <p14:tracePt t="28623" x="2193925" y="2927350"/>
          <p14:tracePt t="28655" x="2208213" y="2927350"/>
          <p14:tracePt t="28680" x="2222500" y="2927350"/>
          <p14:tracePt t="28705" x="2236788" y="2927350"/>
          <p14:tracePt t="28721" x="2251075" y="2927350"/>
          <p14:tracePt t="28738" x="2265363" y="2927350"/>
          <p14:tracePt t="28754" x="2279650" y="2927350"/>
          <p14:tracePt t="28762" x="2286000" y="2927350"/>
          <p14:tracePt t="28779" x="2300288" y="2927350"/>
          <p14:tracePt t="28787" x="2328863" y="2927350"/>
          <p14:tracePt t="28795" x="2343150" y="2927350"/>
          <p14:tracePt t="28803" x="2355850" y="2927350"/>
          <p14:tracePt t="28811" x="2384425" y="2927350"/>
          <p14:tracePt t="28820" x="2398713" y="2927350"/>
          <p14:tracePt t="28828" x="2427288" y="2927350"/>
          <p14:tracePt t="28836" x="2455863" y="2927350"/>
          <p14:tracePt t="28844" x="2470150" y="2927350"/>
          <p14:tracePt t="28853" x="2497138" y="2927350"/>
          <p14:tracePt t="28861" x="2511425" y="2927350"/>
          <p14:tracePt t="28869" x="2540000" y="2927350"/>
          <p14:tracePt t="28877" x="2554288" y="2927350"/>
          <p14:tracePt t="28886" x="2568575" y="2927350"/>
          <p14:tracePt t="28894" x="2582863" y="2927350"/>
          <p14:tracePt t="28902" x="2589213" y="2927350"/>
          <p14:tracePt t="28910" x="2603500" y="2927350"/>
          <p14:tracePt t="28919" x="2617788" y="2927350"/>
          <p14:tracePt t="28935" x="2632075" y="2927350"/>
          <p14:tracePt t="28943" x="2646363" y="2927350"/>
          <p14:tracePt t="28968" x="2660650" y="2927350"/>
          <p14:tracePt t="28976" x="2673350" y="2927350"/>
          <p14:tracePt t="29259" x="2660650" y="2927350"/>
          <p14:tracePt t="29268" x="2632075" y="2914650"/>
          <p14:tracePt t="29276" x="2603500" y="2871788"/>
          <p14:tracePt t="29284" x="2554288" y="2843213"/>
          <p14:tracePt t="29292" x="2497138" y="2814638"/>
          <p14:tracePt t="29301" x="2427288" y="2787650"/>
          <p14:tracePt t="29309" x="2355850" y="2744788"/>
          <p14:tracePt t="29317" x="2279650" y="2701925"/>
          <p14:tracePt t="29325" x="2109788" y="2660650"/>
          <p14:tracePt t="29333" x="1997075" y="2638425"/>
          <p14:tracePt t="29341" x="1947863" y="2624138"/>
          <p14:tracePt t="29350" x="1835150" y="2609850"/>
          <p14:tracePt t="29358" x="1735138" y="2609850"/>
          <p14:tracePt t="29366" x="1644650" y="2609850"/>
          <p14:tracePt t="29374" x="1558925" y="2609850"/>
          <p14:tracePt t="29383" x="1517650" y="2609850"/>
          <p14:tracePt t="29391" x="1460500" y="2609850"/>
          <p14:tracePt t="29399" x="1403350" y="2609850"/>
          <p14:tracePt t="29407" x="1376363" y="2609850"/>
          <p14:tracePt t="29416" x="1339850" y="2624138"/>
          <p14:tracePt t="29424" x="1327150" y="2638425"/>
          <p14:tracePt t="29432" x="1312863" y="2652713"/>
          <p14:tracePt t="29440" x="1298575" y="2673350"/>
          <p14:tracePt t="29448" x="1284288" y="2701925"/>
          <p14:tracePt t="29457" x="1284288" y="2730500"/>
          <p14:tracePt t="29465" x="1284288" y="2759075"/>
          <p14:tracePt t="29473" x="1284288" y="2800350"/>
          <p14:tracePt t="29481" x="1284288" y="2843213"/>
          <p14:tracePt t="29490" x="1284288" y="2886075"/>
          <p14:tracePt t="29498" x="1284288" y="2927350"/>
          <p14:tracePt t="29506" x="1284288" y="2978150"/>
          <p14:tracePt t="29515" x="1284288" y="3033713"/>
          <p14:tracePt t="29523" x="1284288" y="3076575"/>
          <p14:tracePt t="29532" x="1284288" y="3090863"/>
          <p14:tracePt t="29540" x="1284288" y="3132138"/>
          <p14:tracePt t="29548" x="1298575" y="3160713"/>
          <p14:tracePt t="29555" x="1312863" y="3175000"/>
          <p14:tracePt t="29563" x="1327150" y="3189288"/>
          <p14:tracePt t="29572" x="1339850" y="3203575"/>
          <p14:tracePt t="29580" x="1354138" y="3203575"/>
          <p14:tracePt t="29588" x="1368425" y="3217863"/>
          <p14:tracePt t="29596" x="1376363" y="3217863"/>
          <p14:tracePt t="29605" x="1403350" y="3217863"/>
          <p14:tracePt t="29613" x="1417638" y="3217863"/>
          <p14:tracePt t="29621" x="1446213" y="3203575"/>
          <p14:tracePt t="29629" x="1460500" y="3189288"/>
          <p14:tracePt t="29637" x="1489075" y="3175000"/>
          <p14:tracePt t="29646" x="1503363" y="3146425"/>
          <p14:tracePt t="29654" x="1530350" y="3132138"/>
          <p14:tracePt t="29662" x="1544638" y="3105150"/>
          <p14:tracePt t="29670" x="1558925" y="3090863"/>
          <p14:tracePt t="29679" x="1573213" y="3062288"/>
          <p14:tracePt t="29687" x="1587500" y="3033713"/>
          <p14:tracePt t="29695" x="1601788" y="3019425"/>
          <p14:tracePt t="29703" x="1601788" y="2990850"/>
          <p14:tracePt t="29711" x="1616075" y="2955925"/>
          <p14:tracePt t="29720" x="1616075" y="2927350"/>
          <p14:tracePt t="29728" x="1616075" y="2900363"/>
          <p14:tracePt t="29736" x="1616075" y="2871788"/>
          <p14:tracePt t="29744" x="1616075" y="2843213"/>
          <p14:tracePt t="29753" x="1616075" y="2828925"/>
          <p14:tracePt t="29761" x="1601788" y="2800350"/>
          <p14:tracePt t="29769" x="1587500" y="2787650"/>
          <p14:tracePt t="29777" x="1558925" y="2773363"/>
          <p14:tracePt t="29785" x="1530350" y="2759075"/>
          <p14:tracePt t="29794" x="1503363" y="2744788"/>
          <p14:tracePt t="29802" x="1474788" y="2744788"/>
          <p14:tracePt t="29810" x="1431925" y="2744788"/>
          <p14:tracePt t="29818" x="1403350" y="2744788"/>
          <p14:tracePt t="29826" x="1376363" y="2744788"/>
          <p14:tracePt t="29835" x="1368425" y="2744788"/>
          <p14:tracePt t="29843" x="1339850" y="2744788"/>
          <p14:tracePt t="29851" x="1312863" y="2759075"/>
          <p14:tracePt t="29859" x="1298575" y="2773363"/>
          <p14:tracePt t="29867" x="1284288" y="2787650"/>
          <p14:tracePt t="29876" x="1284288" y="2800350"/>
          <p14:tracePt t="29884" x="1284288" y="2814638"/>
          <p14:tracePt t="29892" x="1284288" y="2828925"/>
          <p14:tracePt t="29900" x="1284288" y="2843213"/>
          <p14:tracePt t="29917" x="1284288" y="2857500"/>
          <p14:tracePt t="29925" x="1284288" y="2871788"/>
          <p14:tracePt t="29933" x="1298575" y="2871788"/>
          <p14:tracePt t="29950" x="1312863" y="2871788"/>
          <p14:tracePt t="29958" x="1327150" y="2886075"/>
          <p14:tracePt t="29974" x="1339850" y="2886075"/>
          <p14:tracePt t="29983" x="1354138" y="2886075"/>
          <p14:tracePt t="29991" x="1368425" y="2886075"/>
          <p14:tracePt t="29999" x="1376363" y="2871788"/>
          <p14:tracePt t="30007" x="1390650" y="2857500"/>
          <p14:tracePt t="30016" x="1403350" y="2814638"/>
          <p14:tracePt t="30024" x="1417638" y="2800350"/>
          <p14:tracePt t="30032" x="1417638" y="2773363"/>
          <p14:tracePt t="30040" x="1431925" y="2759075"/>
          <p14:tracePt t="30048" x="1431925" y="2744788"/>
          <p14:tracePt t="30057" x="1446213" y="2716213"/>
          <p14:tracePt t="30073" x="1446213" y="2701925"/>
          <p14:tracePt t="30098" x="1431925" y="2701925"/>
          <p14:tracePt t="30106" x="1417638" y="2701925"/>
          <p14:tracePt t="30115" x="1403350" y="2701925"/>
          <p14:tracePt t="30131" x="1390650" y="2716213"/>
          <p14:tracePt t="30139" x="1376363" y="2730500"/>
          <p14:tracePt t="30148" x="1368425" y="2759075"/>
          <p14:tracePt t="30156" x="1368425" y="2773363"/>
          <p14:tracePt t="30165" x="1368425" y="2800350"/>
          <p14:tracePt t="30172" x="1368425" y="2814638"/>
          <p14:tracePt t="30180" x="1368425" y="2843213"/>
          <p14:tracePt t="30188" x="1368425" y="2857500"/>
          <p14:tracePt t="30196" x="1368425" y="2871788"/>
          <p14:tracePt t="30205" x="1368425" y="2886075"/>
          <p14:tracePt t="30213" x="1368425" y="2900363"/>
          <p14:tracePt t="30221" x="1376363" y="2914650"/>
          <p14:tracePt t="30229" x="1390650" y="2927350"/>
          <p14:tracePt t="30237" x="1403350" y="2941638"/>
          <p14:tracePt t="30246" x="1417638" y="2955925"/>
          <p14:tracePt t="30254" x="1431925" y="2963863"/>
          <p14:tracePt t="30262" x="1460500" y="2978150"/>
          <p14:tracePt t="30270" x="1474788" y="2990850"/>
          <p14:tracePt t="30279" x="1503363" y="2990850"/>
          <p14:tracePt t="30287" x="1517650" y="3005138"/>
          <p14:tracePt t="30295" x="1530350" y="3005138"/>
          <p14:tracePt t="30303" x="1544638" y="3005138"/>
          <p14:tracePt t="30312" x="1558925" y="3005138"/>
          <p14:tracePt t="30320" x="1573213" y="3005138"/>
          <p14:tracePt t="30328" x="1587500" y="3005138"/>
          <p14:tracePt t="30336" x="1601788" y="3005138"/>
          <p14:tracePt t="30352" x="1616075" y="3005138"/>
          <p14:tracePt t="30369" x="1630363" y="3005138"/>
          <p14:tracePt t="30385" x="1630363" y="2990850"/>
          <p14:tracePt t="30394" x="1644650" y="2978150"/>
          <p14:tracePt t="30410" x="1657350" y="2963863"/>
          <p14:tracePt t="30418" x="1657350" y="2955925"/>
          <p14:tracePt t="30426" x="1671638" y="2941638"/>
          <p14:tracePt t="30435" x="1671638" y="2927350"/>
          <p14:tracePt t="30443" x="1679575" y="2914650"/>
          <p14:tracePt t="30451" x="1693863" y="2900363"/>
          <p14:tracePt t="30460" x="1693863" y="2886075"/>
          <p14:tracePt t="30468" x="1708150" y="2857500"/>
          <p14:tracePt t="30476" x="1708150" y="2843213"/>
          <p14:tracePt t="30484" x="1720850" y="2828925"/>
          <p14:tracePt t="30500" x="1720850" y="2800350"/>
          <p14:tracePt t="30509" x="1720850" y="2787650"/>
          <p14:tracePt t="30517" x="1720850" y="2773363"/>
          <p14:tracePt t="30525" x="1720850" y="2759075"/>
          <p14:tracePt t="30542" x="1720850" y="2744788"/>
          <p14:tracePt t="30550" x="1720850" y="2730500"/>
          <p14:tracePt t="30558" x="1708150" y="2730500"/>
          <p14:tracePt t="30566" x="1693863" y="2730500"/>
          <p14:tracePt t="30583" x="1679575" y="2730500"/>
          <p14:tracePt t="30591" x="1657350" y="2730500"/>
          <p14:tracePt t="30599" x="1644650" y="2730500"/>
          <p14:tracePt t="30607" x="1616075" y="2730500"/>
          <p14:tracePt t="30616" x="1587500" y="2730500"/>
          <p14:tracePt t="30624" x="1573213" y="2730500"/>
          <p14:tracePt t="30632" x="1544638" y="2744788"/>
          <p14:tracePt t="30640" x="1517650" y="2773363"/>
          <p14:tracePt t="30648" x="1503363" y="2787650"/>
          <p14:tracePt t="30657" x="1489075" y="2800350"/>
          <p14:tracePt t="30665" x="1489075" y="2828925"/>
          <p14:tracePt t="30673" x="1474788" y="2843213"/>
          <p14:tracePt t="30681" x="1474788" y="2871788"/>
          <p14:tracePt t="30690" x="1474788" y="2886075"/>
          <p14:tracePt t="30698" x="1474788" y="2900363"/>
          <p14:tracePt t="30706" x="1474788" y="2914650"/>
          <p14:tracePt t="30715" x="1474788" y="2927350"/>
          <p14:tracePt t="30723" x="1474788" y="2941638"/>
          <p14:tracePt t="30731" x="1489075" y="2941638"/>
          <p14:tracePt t="30739" x="1503363" y="2955925"/>
          <p14:tracePt t="30748" x="1517650" y="2955925"/>
          <p14:tracePt t="30763" x="1544638" y="2955925"/>
          <p14:tracePt t="30772" x="1558925" y="2955925"/>
          <p14:tracePt t="30788" x="1587500" y="2941638"/>
          <p14:tracePt t="30796" x="1601788" y="2927350"/>
          <p14:tracePt t="30804" x="1616075" y="2914650"/>
          <p14:tracePt t="30813" x="1630363" y="2886075"/>
          <p14:tracePt t="30821" x="1644650" y="2886075"/>
          <p14:tracePt t="30829" x="1644650" y="2871788"/>
          <p14:tracePt t="30837" x="1657350" y="2857500"/>
          <p14:tracePt t="30846" x="1657350" y="2843213"/>
          <p14:tracePt t="30854" x="1657350" y="2828925"/>
          <p14:tracePt t="30862" x="1657350" y="2814638"/>
          <p14:tracePt t="30870" x="1657350" y="2800350"/>
          <p14:tracePt t="30887" x="1657350" y="2787650"/>
          <p14:tracePt t="30911" x="1644650" y="2787650"/>
          <p14:tracePt t="30920" x="1630363" y="2787650"/>
          <p14:tracePt t="30936" x="1616075" y="2787650"/>
          <p14:tracePt t="30944" x="1601788" y="2787650"/>
          <p14:tracePt t="30952" x="1587500" y="2800350"/>
          <p14:tracePt t="30961" x="1573213" y="2828925"/>
          <p14:tracePt t="30969" x="1573213" y="2843213"/>
          <p14:tracePt t="30977" x="1573213" y="2857500"/>
          <p14:tracePt t="30986" x="1573213" y="2871788"/>
          <p14:tracePt t="30994" x="1573213" y="2886075"/>
          <p14:tracePt t="31010" x="1573213" y="2900363"/>
          <p14:tracePt t="31027" x="1587500" y="2900363"/>
          <p14:tracePt t="31035" x="1601788" y="2900363"/>
          <p14:tracePt t="31043" x="1616075" y="2900363"/>
          <p14:tracePt t="31051" x="1630363" y="2900363"/>
          <p14:tracePt t="31059" x="1644650" y="2900363"/>
          <p14:tracePt t="31068" x="1657350" y="2900363"/>
          <p14:tracePt t="31076" x="1671638" y="2886075"/>
          <p14:tracePt t="31084" x="1679575" y="2886075"/>
          <p14:tracePt t="31092" x="1679575" y="2871788"/>
          <p14:tracePt t="31100" x="1693863" y="2871788"/>
          <p14:tracePt t="31109" x="1693863" y="2857500"/>
          <p14:tracePt t="31125" x="1708150" y="2857500"/>
          <p14:tracePt t="31183" x="1693863" y="2857500"/>
          <p14:tracePt t="31215" x="1679575" y="2871788"/>
          <p14:tracePt t="31511" x="1679575" y="2886075"/>
          <p14:tracePt t="31520" x="1679575" y="2900363"/>
          <p14:tracePt t="31528" x="1679575" y="2914650"/>
          <p14:tracePt t="31536" x="1693863" y="2941638"/>
          <p14:tracePt t="31544" x="1693863" y="2963863"/>
          <p14:tracePt t="31552" x="1693863" y="2990850"/>
          <p14:tracePt t="31561" x="1708150" y="3019425"/>
          <p14:tracePt t="31569" x="1708150" y="3062288"/>
          <p14:tracePt t="31577" x="1720850" y="3090863"/>
          <p14:tracePt t="31586" x="1720850" y="3117850"/>
          <p14:tracePt t="31594" x="1720850" y="3146425"/>
          <p14:tracePt t="31602" x="1735138" y="3160713"/>
          <p14:tracePt t="31611" x="1735138" y="3189288"/>
          <p14:tracePt t="31619" x="1735138" y="3203575"/>
          <p14:tracePt t="31627" x="1735138" y="3217863"/>
          <p14:tracePt t="31643" x="1735138" y="3232150"/>
          <p14:tracePt t="31667" x="1735138" y="3244850"/>
          <p14:tracePt t="31692" x="1749425" y="3244850"/>
          <p14:tracePt t="31799" x="1749425" y="3232150"/>
          <p14:tracePt t="31898" x="1749425" y="3217863"/>
          <p14:tracePt t="32153" x="1749425" y="3203575"/>
          <p14:tracePt t="32169" x="1749425" y="3189288"/>
          <p14:tracePt t="32194" x="1749425" y="3175000"/>
          <p14:tracePt t="32202" x="1749425" y="3160713"/>
          <p14:tracePt t="32218" x="1749425" y="3146425"/>
          <p14:tracePt t="32227" x="1749425" y="3132138"/>
          <p14:tracePt t="32235" x="1735138" y="3117850"/>
          <p14:tracePt t="32244" x="1735138" y="3105150"/>
          <p14:tracePt t="32251" x="1720850" y="3090863"/>
          <p14:tracePt t="32259" x="1693863" y="3076575"/>
          <p14:tracePt t="32267" x="1679575" y="3062288"/>
          <p14:tracePt t="32276" x="1671638" y="3048000"/>
          <p14:tracePt t="32284" x="1644650" y="3033713"/>
          <p14:tracePt t="32292" x="1616075" y="3019425"/>
          <p14:tracePt t="32300" x="1587500" y="3005138"/>
          <p14:tracePt t="32309" x="1573213" y="3005138"/>
          <p14:tracePt t="32317" x="1544638" y="3005138"/>
          <p14:tracePt t="32325" x="1517650" y="3005138"/>
          <p14:tracePt t="32333" x="1503363" y="3005138"/>
          <p14:tracePt t="32341" x="1489075" y="3005138"/>
          <p14:tracePt t="32350" x="1474788" y="3005138"/>
          <p14:tracePt t="32358" x="1474788" y="3019425"/>
          <p14:tracePt t="32366" x="1474788" y="3033713"/>
          <p14:tracePt t="32374" x="1474788" y="3048000"/>
          <p14:tracePt t="32383" x="1474788" y="3062288"/>
          <p14:tracePt t="32399" x="1474788" y="3076575"/>
          <p14:tracePt t="32407" x="1489075" y="3090863"/>
          <p14:tracePt t="32416" x="1503363" y="3090863"/>
          <p14:tracePt t="32424" x="1517650" y="3105150"/>
          <p14:tracePt t="32432" x="1530350" y="3105150"/>
          <p14:tracePt t="32448" x="1544638" y="3105150"/>
          <p14:tracePt t="32457" x="1558925" y="3105150"/>
          <p14:tracePt t="32473" x="1573213" y="3090863"/>
          <p14:tracePt t="32481" x="1587500" y="3076575"/>
          <p14:tracePt t="32489" x="1587500" y="3062288"/>
          <p14:tracePt t="32498" x="1601788" y="3033713"/>
          <p14:tracePt t="32506" x="1616075" y="3033713"/>
          <p14:tracePt t="32514" x="1616075" y="3005138"/>
          <p14:tracePt t="32522" x="1616075" y="2990850"/>
          <p14:tracePt t="32531" x="1630363" y="2990850"/>
          <p14:tracePt t="32539" x="1630363" y="2978150"/>
          <p14:tracePt t="32547" x="1630363" y="2963863"/>
          <p14:tracePt t="32629" x="1630363" y="2978150"/>
          <p14:tracePt t="32646" x="1630363" y="2990850"/>
          <p14:tracePt t="32654" x="1630363" y="3005138"/>
          <p14:tracePt t="32670" x="1630363" y="3019425"/>
          <p14:tracePt t="32695" x="1630363" y="3033713"/>
          <p14:tracePt t="32802" x="1616075" y="3033713"/>
          <p14:tracePt t="32835" x="1601788" y="3033713"/>
          <p14:tracePt t="32909" x="1616075" y="3033713"/>
          <p14:tracePt t="32917" x="1644650" y="3033713"/>
          <p14:tracePt t="32925" x="1657350" y="3033713"/>
          <p14:tracePt t="32933" x="1679575" y="3033713"/>
          <p14:tracePt t="32941" x="1693863" y="3033713"/>
          <p14:tracePt t="32950" x="1720850" y="3033713"/>
          <p14:tracePt t="32958" x="1749425" y="3033713"/>
          <p14:tracePt t="32966" x="1778000" y="3019425"/>
          <p14:tracePt t="32974" x="1792288" y="3005138"/>
          <p14:tracePt t="32983" x="1820863" y="2990850"/>
          <p14:tracePt t="32991" x="1835150" y="2990850"/>
          <p14:tracePt t="32999" x="1847850" y="2978150"/>
          <p14:tracePt t="33015" x="1862138" y="2963863"/>
          <p14:tracePt t="33024" x="1876425" y="2955925"/>
          <p14:tracePt t="33040" x="1876425" y="2941638"/>
          <p14:tracePt t="33048" x="1890713" y="2927350"/>
          <p14:tracePt t="33073" x="1890713" y="2914650"/>
          <p14:tracePt t="33122" x="1890713" y="2927350"/>
          <p14:tracePt t="33139" x="1890713" y="2955925"/>
          <p14:tracePt t="33147" x="1890713" y="2963863"/>
          <p14:tracePt t="33155" x="1890713" y="2990850"/>
          <p14:tracePt t="33163" x="1890713" y="3005138"/>
          <p14:tracePt t="33172" x="1890713" y="3048000"/>
          <p14:tracePt t="33180" x="1890713" y="3076575"/>
          <p14:tracePt t="33188" x="1890713" y="3105150"/>
          <p14:tracePt t="33196" x="1890713" y="3132138"/>
          <p14:tracePt t="33205" x="1876425" y="3160713"/>
          <p14:tracePt t="33213" x="1876425" y="3189288"/>
          <p14:tracePt t="33221" x="1876425" y="3203575"/>
          <p14:tracePt t="33229" x="1876425" y="3217863"/>
          <p14:tracePt t="33237" x="1876425" y="3232150"/>
          <p14:tracePt t="33246" x="1876425" y="3244850"/>
          <p14:tracePt t="33254" x="1876425" y="3259138"/>
          <p14:tracePt t="33278" x="1876425" y="3273425"/>
          <p14:tracePt t="33394" x="1876425" y="3259138"/>
          <p14:tracePt t="33735" x="1876425" y="3244850"/>
          <p14:tracePt t="33751" x="1876425" y="3232150"/>
          <p14:tracePt t="33767" x="1876425" y="3217863"/>
          <p14:tracePt t="33792" x="1890713" y="3203575"/>
          <p14:tracePt t="33833" x="1905000" y="3203575"/>
          <p14:tracePt t="33874" x="1919288" y="3203575"/>
          <p14:tracePt t="33882" x="1919288" y="3217863"/>
          <p14:tracePt t="33899" x="1933575" y="3217863"/>
          <p14:tracePt t="33915" x="1947863" y="3217863"/>
          <p14:tracePt t="33924" x="1962150" y="3217863"/>
          <p14:tracePt t="33940" x="1974850" y="3217863"/>
          <p14:tracePt t="33948" x="1982788" y="3217863"/>
          <p14:tracePt t="33956" x="1997075" y="3217863"/>
          <p14:tracePt t="33965" x="2025650" y="3217863"/>
          <p14:tracePt t="33973" x="2038350" y="3217863"/>
          <p14:tracePt t="33989" x="2052638" y="3217863"/>
          <p14:tracePt t="33998" x="2066925" y="3217863"/>
          <p14:tracePt t="34006" x="2081213" y="3217863"/>
          <p14:tracePt t="34014" x="2095500" y="3217863"/>
          <p14:tracePt t="34039" x="2109788" y="3217863"/>
          <p14:tracePt t="34367" x="2124075" y="3217863"/>
          <p14:tracePt t="34376" x="2152650" y="3203575"/>
          <p14:tracePt t="34384" x="2193925" y="3189288"/>
          <p14:tracePt t="34392" x="2236788" y="3175000"/>
          <p14:tracePt t="34400" x="2279650" y="3146425"/>
          <p14:tracePt t="34409" x="2328863" y="3117850"/>
          <p14:tracePt t="34417" x="2370138" y="3105150"/>
          <p14:tracePt t="34425" x="2384425" y="3105150"/>
          <p14:tracePt t="34433" x="2427288" y="3076575"/>
          <p14:tracePt t="34441" x="2455863" y="3062288"/>
          <p14:tracePt t="34450" x="2482850" y="3062288"/>
          <p14:tracePt t="34458" x="2511425" y="3048000"/>
          <p14:tracePt t="34466" x="2525713" y="3048000"/>
          <p14:tracePt t="34474" x="2540000" y="3048000"/>
          <p14:tracePt t="34483" x="2554288" y="3033713"/>
          <p14:tracePt t="34491" x="2568575" y="3033713"/>
          <p14:tracePt t="34499" x="2582863" y="3033713"/>
          <p14:tracePt t="34515" x="2589213" y="3033713"/>
          <p14:tracePt t="34540" x="2603500" y="3033713"/>
          <p14:tracePt t="34565" x="2617788" y="3033713"/>
          <p14:tracePt t="34590" x="2632075" y="3033713"/>
          <p14:tracePt t="34598" x="2660650" y="3033713"/>
          <p14:tracePt t="34606" x="2701925" y="3033713"/>
          <p14:tracePt t="34615" x="2730500" y="3019425"/>
          <p14:tracePt t="34623" x="2773363" y="3005138"/>
          <p14:tracePt t="34631" x="2814638" y="2990850"/>
          <p14:tracePt t="34640" x="2871788" y="2990850"/>
          <p14:tracePt t="34648" x="2921000" y="2978150"/>
          <p14:tracePt t="34656" x="2978150" y="2978150"/>
          <p14:tracePt t="34663" x="3033713" y="2963863"/>
          <p14:tracePt t="34672" x="3062288" y="2963863"/>
          <p14:tracePt t="34680" x="3105150" y="2963863"/>
          <p14:tracePt t="34688" x="3146425" y="2963863"/>
          <p14:tracePt t="34696" x="3175000" y="2963863"/>
          <p14:tracePt t="34705" x="3203575" y="2963863"/>
          <p14:tracePt t="34713" x="3224213" y="2955925"/>
          <p14:tracePt t="34721" x="3238500" y="2955925"/>
          <p14:tracePt t="34729" x="3252788" y="2955925"/>
          <p14:tracePt t="34737" x="3267075" y="2955925"/>
          <p14:tracePt t="34746" x="3281363" y="2955925"/>
          <p14:tracePt t="34762" x="3295650" y="2955925"/>
          <p14:tracePt t="34778" x="3308350" y="2955925"/>
          <p14:tracePt t="34820" x="3322638" y="2955925"/>
          <p14:tracePt t="35929" x="3336925" y="2955925"/>
          <p14:tracePt t="35938" x="3365500" y="2955925"/>
          <p14:tracePt t="35946" x="3408363" y="2955925"/>
          <p14:tracePt t="35954" x="3463925" y="2955925"/>
          <p14:tracePt t="35962" x="3527425" y="2955925"/>
          <p14:tracePt t="35970" x="3598863" y="2955925"/>
          <p14:tracePt t="35979" x="3683000" y="2955925"/>
          <p14:tracePt t="35987" x="3767138" y="2941638"/>
          <p14:tracePt t="35995" x="3859213" y="2927350"/>
          <p14:tracePt t="36003" x="4014788" y="2886075"/>
          <p14:tracePt t="36011" x="4070350" y="2886075"/>
          <p14:tracePt t="36020" x="4248150" y="2843213"/>
          <p14:tracePt t="36028" x="4303713" y="2828925"/>
          <p14:tracePt t="36036" x="4402138" y="2800350"/>
          <p14:tracePt t="36044" x="4508500" y="2787650"/>
          <p14:tracePt t="36052" x="4621213" y="2773363"/>
          <p14:tracePt t="36060" x="4705350" y="2759075"/>
          <p14:tracePt t="36069" x="4783138" y="2744788"/>
          <p14:tracePt t="36077" x="4868863" y="2730500"/>
          <p14:tracePt t="36085" x="4938713" y="2730500"/>
          <p14:tracePt t="36094" x="4981575" y="2730500"/>
          <p14:tracePt t="36102" x="5022850" y="2730500"/>
          <p14:tracePt t="36110" x="5073650" y="2716213"/>
          <p14:tracePt t="36118" x="5114925" y="2716213"/>
          <p14:tracePt t="36127" x="5157788" y="2716213"/>
          <p14:tracePt t="36135" x="5186363" y="2716213"/>
          <p14:tracePt t="36143" x="5227638" y="2716213"/>
          <p14:tracePt t="36151" x="5270500" y="2716213"/>
          <p14:tracePt t="36159" x="5284788" y="2716213"/>
          <p14:tracePt t="36167" x="5334000" y="2730500"/>
          <p14:tracePt t="36176" x="5362575" y="2730500"/>
          <p14:tracePt t="36184" x="5403850" y="2744788"/>
          <p14:tracePt t="36192" x="5446713" y="2744788"/>
          <p14:tracePt t="36200" x="5489575" y="2744788"/>
          <p14:tracePt t="36209" x="5530850" y="2759075"/>
          <p14:tracePt t="36217" x="5588000" y="2759075"/>
          <p14:tracePt t="36225" x="5630863" y="2773363"/>
          <p14:tracePt t="36233" x="5680075" y="2773363"/>
          <p14:tracePt t="36241" x="5721350" y="2787650"/>
          <p14:tracePt t="36250" x="5764213" y="2800350"/>
          <p14:tracePt t="36258" x="5792788" y="2800350"/>
          <p14:tracePt t="36266" x="5835650" y="2814638"/>
          <p14:tracePt t="36274" x="5876925" y="2814638"/>
          <p14:tracePt t="36283" x="5905500" y="2828925"/>
          <p14:tracePt t="36291" x="5934075" y="2828925"/>
          <p14:tracePt t="36299" x="5969000" y="2843213"/>
          <p14:tracePt t="36307" x="5997575" y="2843213"/>
          <p14:tracePt t="36315" x="6011863" y="2857500"/>
          <p14:tracePt t="36324" x="6038850" y="2871788"/>
          <p14:tracePt t="36332" x="6067425" y="2871788"/>
          <p14:tracePt t="36340" x="6081713" y="2886075"/>
          <p14:tracePt t="36348" x="6096000" y="2900363"/>
          <p14:tracePt t="36356" x="6110288" y="2900363"/>
          <p14:tracePt t="36365" x="6110288" y="2914650"/>
          <p14:tracePt t="36373" x="6124575" y="2927350"/>
          <p14:tracePt t="36718" x="6138863" y="2927350"/>
          <p14:tracePt t="36726" x="6165850" y="2927350"/>
          <p14:tracePt t="36734" x="6208713" y="2927350"/>
          <p14:tracePt t="36743" x="6257925" y="2927350"/>
          <p14:tracePt t="36751" x="6300788" y="2927350"/>
          <p14:tracePt t="36759" x="6343650" y="2927350"/>
          <p14:tracePt t="36767" x="6370638" y="2927350"/>
          <p14:tracePt t="36776" x="6413500" y="2927350"/>
          <p14:tracePt t="36784" x="6442075" y="2927350"/>
          <p14:tracePt t="36792" x="6483350" y="2941638"/>
          <p14:tracePt t="36800" x="6497638" y="2941638"/>
          <p14:tracePt t="36808" x="6526213" y="2955925"/>
          <p14:tracePt t="36817" x="6554788" y="2955925"/>
          <p14:tracePt t="36825" x="6561138" y="2955925"/>
          <p14:tracePt t="36833" x="6575425" y="2963863"/>
          <p14:tracePt t="36841" x="6604000" y="2963863"/>
          <p14:tracePt t="36850" x="6618288" y="2963863"/>
          <p14:tracePt t="36858" x="6632575" y="2963863"/>
          <p14:tracePt t="36866" x="6646863" y="2963863"/>
          <p14:tracePt t="36874" x="6673850" y="2963863"/>
          <p14:tracePt t="36882" x="6688138" y="2963863"/>
          <p14:tracePt t="36891" x="6702425" y="2963863"/>
          <p14:tracePt t="36899" x="6731000" y="2963863"/>
          <p14:tracePt t="36907" x="6745288" y="2978150"/>
          <p14:tracePt t="36915" x="6759575" y="2978150"/>
          <p14:tracePt t="36924" x="6773863" y="2978150"/>
          <p14:tracePt t="36932" x="6788150" y="2978150"/>
          <p14:tracePt t="36940" x="6800850" y="2978150"/>
          <p14:tracePt t="36948" x="6815138" y="2978150"/>
          <p14:tracePt t="36965" x="6829425" y="2978150"/>
          <p14:tracePt t="36981" x="6843713" y="2978150"/>
          <p14:tracePt t="37006" x="6858000" y="2978150"/>
          <p14:tracePt t="37039" x="6864350" y="2978150"/>
          <p14:tracePt t="37047" x="6864350" y="2990850"/>
          <p14:tracePt t="37080" x="6878638" y="2990850"/>
          <p14:tracePt t="37113" x="6892925" y="2990850"/>
          <p14:tracePt t="37121" x="6907213" y="2990850"/>
          <p14:tracePt t="37129" x="6921500" y="2990850"/>
          <p14:tracePt t="37145" x="6935788" y="2990850"/>
          <p14:tracePt t="37154" x="6964363" y="2990850"/>
          <p14:tracePt t="37162" x="6978650" y="2990850"/>
          <p14:tracePt t="37170" x="7005638" y="2990850"/>
          <p14:tracePt t="37178" x="7019925" y="2990850"/>
          <p14:tracePt t="37187" x="7048500" y="2990850"/>
          <p14:tracePt t="37195" x="7077075" y="2990850"/>
          <p14:tracePt t="37203" x="7091363" y="2990850"/>
          <p14:tracePt t="37211" x="7118350" y="2990850"/>
          <p14:tracePt t="37219" x="7146925" y="2990850"/>
          <p14:tracePt t="37228" x="7161213" y="2990850"/>
          <p14:tracePt t="37236" x="7169150" y="2990850"/>
          <p14:tracePt t="37244" x="7181850" y="2978150"/>
          <p14:tracePt t="37252" x="7196138" y="2978150"/>
          <p14:tracePt t="37261" x="7210425" y="2978150"/>
          <p14:tracePt t="37269" x="7224713" y="2978150"/>
          <p14:tracePt t="37277" x="7224713" y="2963863"/>
          <p14:tracePt t="37285" x="7239000" y="2963863"/>
          <p14:tracePt t="37293" x="7239000" y="2955925"/>
          <p14:tracePt t="37302" x="7253288" y="2955925"/>
          <p14:tracePt t="37318" x="7267575" y="2955925"/>
          <p14:tracePt t="37326" x="7267575" y="2941638"/>
          <p14:tracePt t="37343" x="7281863" y="2927350"/>
          <p14:tracePt t="37659" x="7323138" y="2927350"/>
          <p14:tracePt t="37667" x="7366000" y="2927350"/>
          <p14:tracePt t="37676" x="7408863" y="2914650"/>
          <p14:tracePt t="37684" x="7450138" y="2914650"/>
          <p14:tracePt t="37692" x="7527925" y="2900363"/>
          <p14:tracePt t="37700" x="7585075" y="2886075"/>
          <p14:tracePt t="37708" x="7683500" y="2857500"/>
          <p14:tracePt t="37717" x="7775575" y="2843213"/>
          <p14:tracePt t="37725" x="7859713" y="2814638"/>
          <p14:tracePt t="37733" x="7943850" y="2787650"/>
          <p14:tracePt t="37741" x="8015288" y="2759075"/>
          <p14:tracePt t="37750" x="8078788" y="2730500"/>
          <p14:tracePt t="37758" x="8121650" y="2687638"/>
          <p14:tracePt t="37766" x="8177213" y="2660650"/>
          <p14:tracePt t="37774" x="8220075" y="2638425"/>
          <p14:tracePt t="37782" x="8248650" y="2597150"/>
          <p14:tracePt t="37791" x="8289925" y="2568575"/>
          <p14:tracePt t="37799" x="8304213" y="2540000"/>
          <p14:tracePt t="37807" x="8318500" y="2511425"/>
          <p14:tracePt t="37815" x="8347075" y="2482850"/>
          <p14:tracePt t="37823" x="8347075" y="2441575"/>
          <p14:tracePt t="37832" x="8361363" y="2427288"/>
          <p14:tracePt t="37840" x="8361363" y="2398713"/>
          <p14:tracePt t="37848" x="8361363" y="2370138"/>
          <p14:tracePt t="37856" x="8361363" y="2355850"/>
          <p14:tracePt t="37865" x="8361363" y="2343150"/>
          <p14:tracePt t="37873" x="8361363" y="2335213"/>
          <p14:tracePt t="37881" x="8347075" y="2320925"/>
          <p14:tracePt t="37890" x="8332788" y="2320925"/>
          <p14:tracePt t="37898" x="8318500" y="2320925"/>
          <p14:tracePt t="37906" x="8304213" y="2320925"/>
          <p14:tracePt t="37915" x="8275638" y="2320925"/>
          <p14:tracePt t="37923" x="8248650" y="2320925"/>
          <p14:tracePt t="37931" x="8205788" y="2320925"/>
          <p14:tracePt t="37938" x="8148638" y="2343150"/>
          <p14:tracePt t="37947" x="8107363" y="2355850"/>
          <p14:tracePt t="37955" x="8043863" y="2398713"/>
          <p14:tracePt t="37963" x="7986713" y="2455863"/>
          <p14:tracePt t="37971" x="7916863" y="2497138"/>
          <p14:tracePt t="37980" x="7845425" y="2540000"/>
          <p14:tracePt t="37988" x="7804150" y="2597150"/>
          <p14:tracePt t="37996" x="7775575" y="2638425"/>
          <p14:tracePt t="38004" x="7740650" y="2687638"/>
          <p14:tracePt t="38013" x="7726363" y="2730500"/>
          <p14:tracePt t="38021" x="7712075" y="2773363"/>
          <p14:tracePt t="38029" x="7712075" y="2843213"/>
          <p14:tracePt t="38037" x="7712075" y="2886075"/>
          <p14:tracePt t="38045" x="7712075" y="2941638"/>
          <p14:tracePt t="38054" x="7712075" y="2978150"/>
          <p14:tracePt t="38062" x="7740650" y="3033713"/>
          <p14:tracePt t="38070" x="7767638" y="3090863"/>
          <p14:tracePt t="38078" x="7816850" y="3146425"/>
          <p14:tracePt t="38086" x="7931150" y="3232150"/>
          <p14:tracePt t="38095" x="8015288" y="3273425"/>
          <p14:tracePt t="38103" x="8107363" y="3295650"/>
          <p14:tracePt t="38111" x="8220075" y="3322638"/>
          <p14:tracePt t="38119" x="8361363" y="3336925"/>
          <p14:tracePt t="38128" x="8439150" y="3336925"/>
          <p14:tracePt t="38136" x="8566150" y="3336925"/>
          <p14:tracePt t="38144" x="8678863" y="3336925"/>
          <p14:tracePt t="38152" x="8783638" y="3336925"/>
          <p14:tracePt t="38161" x="8883650" y="3308350"/>
          <p14:tracePt t="38169" x="8967788" y="3281363"/>
          <p14:tracePt t="38177" x="9045575" y="3244850"/>
          <p14:tracePt t="38185" x="9115425" y="3203575"/>
          <p14:tracePt t="38193" x="9201150" y="3146425"/>
          <p14:tracePt t="38202" x="9271000" y="3090863"/>
          <p14:tracePt t="38210" x="9320213" y="3033713"/>
          <p14:tracePt t="38218" x="9391650" y="2978150"/>
          <p14:tracePt t="38226" x="9432925" y="2927350"/>
          <p14:tracePt t="38234" x="9475788" y="2871788"/>
          <p14:tracePt t="38243" x="9518650" y="2800350"/>
          <p14:tracePt t="38251" x="9545638" y="2744788"/>
          <p14:tracePt t="38259" x="9545638" y="2730500"/>
          <p14:tracePt t="38267" x="9559925" y="2687638"/>
          <p14:tracePt t="38276" x="9574213" y="2638425"/>
          <p14:tracePt t="38284" x="9574213" y="2609850"/>
          <p14:tracePt t="38292" x="9588500" y="2568575"/>
          <p14:tracePt t="38300" x="9588500" y="2540000"/>
          <p14:tracePt t="38308" x="9588500" y="2525713"/>
          <p14:tracePt t="38317" x="9588500" y="2511425"/>
          <p14:tracePt t="38325" x="9588500" y="2497138"/>
          <p14:tracePt t="38333" x="9559925" y="2482850"/>
          <p14:tracePt t="38341" x="9531350" y="2482850"/>
          <p14:tracePt t="38349" x="9490075" y="2470150"/>
          <p14:tracePt t="38358" x="9404350" y="2470150"/>
          <p14:tracePt t="38366" x="9320213" y="2455863"/>
          <p14:tracePt t="38374" x="9201150" y="2427288"/>
          <p14:tracePt t="38382" x="9059863" y="2413000"/>
          <p14:tracePt t="38391" x="8910638" y="2398713"/>
          <p14:tracePt t="38399" x="8728075" y="2384425"/>
          <p14:tracePt t="38407" x="8537575" y="2370138"/>
          <p14:tracePt t="38415" x="8361363" y="2355850"/>
          <p14:tracePt t="38423" x="8191500" y="2355850"/>
          <p14:tracePt t="38432" x="8015288" y="2355850"/>
          <p14:tracePt t="38440" x="7845425" y="2355850"/>
          <p14:tracePt t="38448" x="7697788" y="2355850"/>
          <p14:tracePt t="38456" x="7626350" y="2355850"/>
          <p14:tracePt t="38465" x="7486650" y="2355850"/>
          <p14:tracePt t="38473" x="7394575" y="2370138"/>
          <p14:tracePt t="38481" x="7281863" y="2413000"/>
          <p14:tracePt t="38490" x="7196138" y="2455863"/>
          <p14:tracePt t="38498" x="7118350" y="2497138"/>
          <p14:tracePt t="38506" x="7062788" y="2540000"/>
          <p14:tracePt t="38515" x="7019925" y="2582863"/>
          <p14:tracePt t="38523" x="7005638" y="2597150"/>
          <p14:tracePt t="38531" x="6964363" y="2660650"/>
          <p14:tracePt t="38539" x="6950075" y="2701925"/>
          <p14:tracePt t="38547" x="6935788" y="2744788"/>
          <p14:tracePt t="38555" x="6935788" y="2800350"/>
          <p14:tracePt t="38563" x="6935788" y="2843213"/>
          <p14:tracePt t="38571" x="6935788" y="2886075"/>
          <p14:tracePt t="38580" x="6935788" y="2927350"/>
          <p14:tracePt t="38588" x="6935788" y="2978150"/>
          <p14:tracePt t="38596" x="6935788" y="3019425"/>
          <p14:tracePt t="38604" x="6935788" y="3062288"/>
          <p14:tracePt t="38613" x="6935788" y="3105150"/>
          <p14:tracePt t="38621" x="6964363" y="3146425"/>
          <p14:tracePt t="38629" x="6978650" y="3189288"/>
          <p14:tracePt t="38637" x="7005638" y="3217863"/>
          <p14:tracePt t="38645" x="7034213" y="3244850"/>
          <p14:tracePt t="38654" x="7077075" y="3273425"/>
          <p14:tracePt t="38662" x="7132638" y="3308350"/>
          <p14:tracePt t="38670" x="7239000" y="3351213"/>
          <p14:tracePt t="38678" x="7323138" y="3365500"/>
          <p14:tracePt t="38687" x="7450138" y="3394075"/>
          <p14:tracePt t="38695" x="7570788" y="3408363"/>
          <p14:tracePt t="38703" x="7697788" y="3422650"/>
          <p14:tracePt t="38711" x="7767638" y="3435350"/>
          <p14:tracePt t="38719" x="8015288" y="3435350"/>
          <p14:tracePt t="38728" x="8070850" y="3435350"/>
          <p14:tracePt t="38736" x="8191500" y="3435350"/>
          <p14:tracePt t="38744" x="8304213" y="3408363"/>
          <p14:tracePt t="38752" x="8396288" y="3379788"/>
          <p14:tracePt t="38761" x="8494713" y="3322638"/>
          <p14:tracePt t="38769" x="8578850" y="3281363"/>
          <p14:tracePt t="38777" x="8650288" y="3232150"/>
          <p14:tracePt t="38785" x="8713788" y="3175000"/>
          <p14:tracePt t="38794" x="8783638" y="3117850"/>
          <p14:tracePt t="38802" x="8840788" y="3076575"/>
          <p14:tracePt t="38810" x="8883650" y="3019425"/>
          <p14:tracePt t="38818" x="8924925" y="2978150"/>
          <p14:tracePt t="38826" x="8967788" y="2941638"/>
          <p14:tracePt t="38834" x="9002713" y="2886075"/>
          <p14:tracePt t="38843" x="9031288" y="2843213"/>
          <p14:tracePt t="38851" x="9059863" y="2787650"/>
          <p14:tracePt t="38859" x="9086850" y="2744788"/>
          <p14:tracePt t="38867" x="9115425" y="2673350"/>
          <p14:tracePt t="38876" x="9129713" y="2638425"/>
          <p14:tracePt t="38884" x="9144000" y="2609850"/>
          <p14:tracePt t="38892" x="9158288" y="2525713"/>
          <p14:tracePt t="38900" x="9172575" y="2511425"/>
          <p14:tracePt t="38908" x="9172575" y="2470150"/>
          <p14:tracePt t="38917" x="9172575" y="2441575"/>
          <p14:tracePt t="38925" x="9172575" y="2413000"/>
          <p14:tracePt t="38933" x="9172575" y="2398713"/>
          <p14:tracePt t="38941" x="9172575" y="2384425"/>
          <p14:tracePt t="38950" x="9158288" y="2370138"/>
          <p14:tracePt t="38958" x="9129713" y="2370138"/>
          <p14:tracePt t="38966" x="9101138" y="2370138"/>
          <p14:tracePt t="38974" x="9059863" y="2370138"/>
          <p14:tracePt t="38982" x="8982075" y="2370138"/>
          <p14:tracePt t="38991" x="8896350" y="2370138"/>
          <p14:tracePt t="38999" x="8783638" y="2370138"/>
          <p14:tracePt t="39007" x="8636000" y="2370138"/>
          <p14:tracePt t="39015" x="8480425" y="2370138"/>
          <p14:tracePt t="39024" x="8304213" y="2370138"/>
          <p14:tracePt t="39032" x="8121650" y="2370138"/>
          <p14:tracePt t="39040" x="7958138" y="2384425"/>
          <p14:tracePt t="39048" x="7874000" y="2384425"/>
          <p14:tracePt t="39056" x="7740650" y="2398713"/>
          <p14:tracePt t="39065" x="7613650" y="2427288"/>
          <p14:tracePt t="39073" x="7513638" y="2470150"/>
          <p14:tracePt t="39081" x="7423150" y="2497138"/>
          <p14:tracePt t="39090" x="7394575" y="2511425"/>
          <p14:tracePt t="39098" x="7308850" y="2554288"/>
          <p14:tracePt t="39106" x="7296150" y="2568575"/>
          <p14:tracePt t="39115" x="7267575" y="2597150"/>
          <p14:tracePt t="39123" x="7253288" y="2624138"/>
          <p14:tracePt t="39131" x="7253288" y="2652713"/>
          <p14:tracePt t="39138" x="7253288" y="2660650"/>
          <p14:tracePt t="39147" x="7253288" y="2701925"/>
          <p14:tracePt t="39155" x="7253288" y="2730500"/>
          <p14:tracePt t="39163" x="7253288" y="2759075"/>
          <p14:tracePt t="39171" x="7267575" y="2787650"/>
          <p14:tracePt t="39180" x="7296150" y="2828925"/>
          <p14:tracePt t="39188" x="7323138" y="2871788"/>
          <p14:tracePt t="39196" x="7337425" y="2900363"/>
          <p14:tracePt t="39204" x="7366000" y="2941638"/>
          <p14:tracePt t="39212" x="7408863" y="2963863"/>
          <p14:tracePt t="39221" x="7435850" y="2990850"/>
          <p14:tracePt t="39229" x="7472363" y="3005138"/>
          <p14:tracePt t="39237" x="7513638" y="3005138"/>
          <p14:tracePt t="39245" x="7570788" y="3019425"/>
          <p14:tracePt t="39254" x="7640638" y="3019425"/>
          <p14:tracePt t="39262" x="7753350" y="3019425"/>
          <p14:tracePt t="39270" x="7804150" y="3019425"/>
          <p14:tracePt t="39278" x="7958138" y="3005138"/>
          <p14:tracePt t="39286" x="8001000" y="2978150"/>
          <p14:tracePt t="39295" x="8107363" y="2955925"/>
          <p14:tracePt t="39303" x="8191500" y="2927350"/>
          <p14:tracePt t="39311" x="8275638" y="2900363"/>
          <p14:tracePt t="39319" x="8361363" y="2871788"/>
          <p14:tracePt t="39328" x="8424863" y="2828925"/>
          <p14:tracePt t="39336" x="8494713" y="2787650"/>
          <p14:tracePt t="39344" x="8551863" y="2744788"/>
          <p14:tracePt t="39352" x="8593138" y="2701925"/>
          <p14:tracePt t="39360" x="8636000" y="2652713"/>
          <p14:tracePt t="39369" x="8678863" y="2609850"/>
          <p14:tracePt t="39377" x="8699500" y="2554288"/>
          <p14:tracePt t="39385" x="8713788" y="2511425"/>
          <p14:tracePt t="39393" x="8728075" y="2482850"/>
          <p14:tracePt t="39401" x="8742363" y="2441575"/>
          <p14:tracePt t="39410" x="8742363" y="2398713"/>
          <p14:tracePt t="39418" x="8756650" y="2370138"/>
          <p14:tracePt t="39426" x="8756650" y="2343150"/>
          <p14:tracePt t="39435" x="8756650" y="2320925"/>
          <p14:tracePt t="39443" x="8742363" y="2292350"/>
          <p14:tracePt t="39451" x="8713788" y="2279650"/>
          <p14:tracePt t="39459" x="8685213" y="2265363"/>
          <p14:tracePt t="39467" x="8650288" y="2236788"/>
          <p14:tracePt t="39475" x="8537575" y="2208213"/>
          <p14:tracePt t="39484" x="8451850" y="2179638"/>
          <p14:tracePt t="39492" x="8347075" y="2165350"/>
          <p14:tracePt t="39500" x="8205788" y="2138363"/>
          <p14:tracePt t="39508" x="8070850" y="2109788"/>
          <p14:tracePt t="39517" x="8001000" y="2095500"/>
          <p14:tracePt t="39525" x="7845425" y="2081213"/>
          <p14:tracePt t="39533" x="7740650" y="2081213"/>
          <p14:tracePt t="39541" x="7599363" y="2081213"/>
          <p14:tracePt t="39550" x="7486650" y="2081213"/>
          <p14:tracePt t="39558" x="7380288" y="2095500"/>
          <p14:tracePt t="39566" x="7296150" y="2138363"/>
          <p14:tracePt t="39574" x="7224713" y="2179638"/>
          <p14:tracePt t="39582" x="7169150" y="2222500"/>
          <p14:tracePt t="39590" x="7146925" y="2279650"/>
          <p14:tracePt t="39599" x="7118350" y="2320925"/>
          <p14:tracePt t="39607" x="7105650" y="2335213"/>
          <p14:tracePt t="39615" x="7077075" y="2398713"/>
          <p14:tracePt t="39623" x="7077075" y="2441575"/>
          <p14:tracePt t="39632" x="7077075" y="2482850"/>
          <p14:tracePt t="39640" x="7077075" y="2511425"/>
          <p14:tracePt t="39648" x="7077075" y="2568575"/>
          <p14:tracePt t="39656" x="7077075" y="2609850"/>
          <p14:tracePt t="39665" x="7077075" y="2624138"/>
          <p14:tracePt t="39673" x="7077075" y="2660650"/>
          <p14:tracePt t="39681" x="7091363" y="2701925"/>
          <p14:tracePt t="39690" x="7105650" y="2730500"/>
          <p14:tracePt t="39698" x="7132638" y="2759075"/>
          <p14:tracePt t="39706" x="7161213" y="2787650"/>
          <p14:tracePt t="39714" x="7181850" y="2814638"/>
          <p14:tracePt t="39723" x="7239000" y="2828925"/>
          <p14:tracePt t="39730" x="7296150" y="2857500"/>
          <p14:tracePt t="39738" x="7408863" y="2886075"/>
          <p14:tracePt t="39747" x="7486650" y="2900363"/>
          <p14:tracePt t="39755" x="7599363" y="2927350"/>
          <p14:tracePt t="39763" x="7669213" y="2941638"/>
          <p14:tracePt t="39771" x="7775575" y="2955925"/>
          <p14:tracePt t="39780" x="7902575" y="2955925"/>
          <p14:tracePt t="39788" x="7986713" y="2963863"/>
          <p14:tracePt t="39796" x="8078788" y="2963863"/>
          <p14:tracePt t="39804" x="8162925" y="2963863"/>
          <p14:tracePt t="39812" x="8234363" y="2963863"/>
          <p14:tracePt t="39821" x="8304213" y="2963863"/>
          <p14:tracePt t="39829" x="8375650" y="2963863"/>
          <p14:tracePt t="39837" x="8410575" y="2963863"/>
          <p14:tracePt t="39845" x="8480425" y="2941638"/>
          <p14:tracePt t="39853" x="8523288" y="2927350"/>
          <p14:tracePt t="39862" x="8578850" y="2886075"/>
          <p14:tracePt t="39870" x="8636000" y="2857500"/>
          <p14:tracePt t="39878" x="8685213" y="2814638"/>
          <p14:tracePt t="39886" x="8742363" y="2773363"/>
          <p14:tracePt t="39895" x="8812213" y="2730500"/>
          <p14:tracePt t="39903" x="8869363" y="2687638"/>
          <p14:tracePt t="39911" x="8924925" y="2638425"/>
          <p14:tracePt t="39919" x="8939213" y="2624138"/>
          <p14:tracePt t="39927" x="8988425" y="2582863"/>
          <p14:tracePt t="39936" x="9017000" y="2554288"/>
          <p14:tracePt t="39944" x="9031288" y="2525713"/>
          <p14:tracePt t="39952" x="9059863" y="2497138"/>
          <p14:tracePt t="39961" x="9101138" y="2413000"/>
          <p14:tracePt t="40207" x="9129713" y="2441575"/>
          <p14:tracePt t="40215" x="9186863" y="2482850"/>
          <p14:tracePt t="40223" x="9242425" y="2497138"/>
          <p14:tracePt t="40232" x="9320213" y="2525713"/>
          <p14:tracePt t="40240" x="9391650" y="2540000"/>
          <p14:tracePt t="40248" x="9461500" y="2554288"/>
          <p14:tracePt t="40257" x="9531350" y="2568575"/>
          <p14:tracePt t="40265" x="9602788" y="2582863"/>
          <p14:tracePt t="40273" x="9666288" y="2582863"/>
          <p14:tracePt t="40282" x="9721850" y="2582863"/>
          <p14:tracePt t="40290" x="9793288" y="2582863"/>
          <p14:tracePt t="40298" x="9848850" y="2582863"/>
          <p14:tracePt t="40306" x="9906000" y="2582863"/>
          <p14:tracePt t="40315" x="9912350" y="2582863"/>
          <p14:tracePt t="40323" x="9969500" y="2582863"/>
          <p14:tracePt t="40330" x="10012363" y="2582863"/>
          <p14:tracePt t="40338" x="10039350" y="2582863"/>
          <p14:tracePt t="40347" x="10067925" y="2582863"/>
          <p14:tracePt t="40355" x="10096500" y="2568575"/>
          <p14:tracePt t="40363" x="10110788" y="2568575"/>
          <p14:tracePt t="40371" x="10125075" y="2554288"/>
          <p14:tracePt t="40388" x="10139363" y="2540000"/>
          <p14:tracePt t="40404" x="10139363" y="2525713"/>
          <p14:tracePt t="40412" x="10139363" y="2511425"/>
          <p14:tracePt t="40421" x="10139363" y="2497138"/>
          <p14:tracePt t="40429" x="10125075" y="2497138"/>
          <p14:tracePt t="40437" x="10110788" y="2482850"/>
          <p14:tracePt t="40445" x="10082213" y="2470150"/>
          <p14:tracePt t="40454" x="10053638" y="2470150"/>
          <p14:tracePt t="40462" x="10012363" y="2455863"/>
          <p14:tracePt t="40470" x="9969500" y="2455863"/>
          <p14:tracePt t="40478" x="9877425" y="2455863"/>
          <p14:tracePt t="40486" x="9779000" y="2441575"/>
          <p14:tracePt t="40495" x="9666288" y="2441575"/>
          <p14:tracePt t="40503" x="9559925" y="2413000"/>
          <p14:tracePt t="40511" x="9490075" y="2413000"/>
          <p14:tracePt t="40519" x="9348788" y="2398713"/>
          <p14:tracePt t="40527" x="9228138" y="2398713"/>
          <p14:tracePt t="40536" x="9115425" y="2384425"/>
          <p14:tracePt t="40544" x="9002713" y="2384425"/>
          <p14:tracePt t="40552" x="8910638" y="2384425"/>
          <p14:tracePt t="40560" x="8826500" y="2384425"/>
          <p14:tracePt t="40569" x="8756650" y="2384425"/>
          <p14:tracePt t="40577" x="8742363" y="2384425"/>
          <p14:tracePt t="40585" x="8685213" y="2413000"/>
          <p14:tracePt t="40593" x="8664575" y="2427288"/>
          <p14:tracePt t="40601" x="8636000" y="2455863"/>
          <p14:tracePt t="40610" x="8607425" y="2482850"/>
          <p14:tracePt t="40618" x="8593138" y="2497138"/>
          <p14:tracePt t="40626" x="8578850" y="2511425"/>
          <p14:tracePt t="40634" x="8578850" y="2540000"/>
          <p14:tracePt t="40643" x="8578850" y="2554288"/>
          <p14:tracePt t="40651" x="8578850" y="2568575"/>
          <p14:tracePt t="40667" x="8578850" y="2582863"/>
          <p14:tracePt t="40684" x="8578850" y="2597150"/>
          <p14:tracePt t="40692" x="8578850" y="2609850"/>
          <p14:tracePt t="40700" x="8593138" y="2638425"/>
          <p14:tracePt t="40708" x="8621713" y="2652713"/>
          <p14:tracePt t="40717" x="8650288" y="2687638"/>
          <p14:tracePt t="40725" x="8664575" y="2730500"/>
          <p14:tracePt t="40733" x="8699500" y="2787650"/>
          <p14:tracePt t="40741" x="8742363" y="2857500"/>
          <p14:tracePt t="40749" x="8812213" y="2914650"/>
          <p14:tracePt t="40758" x="8869363" y="2978150"/>
          <p14:tracePt t="40766" x="8953500" y="3033713"/>
          <p14:tracePt t="40774" x="9031288" y="3090863"/>
          <p14:tracePt t="40782" x="9115425" y="3146425"/>
          <p14:tracePt t="40790" x="9201150" y="3175000"/>
          <p14:tracePt t="40799" x="9271000" y="3189288"/>
          <p14:tracePt t="40807" x="9299575" y="3189288"/>
          <p14:tracePt t="40815" x="9348788" y="3189288"/>
          <p14:tracePt t="40823" x="9391650" y="3189288"/>
          <p14:tracePt t="40831" x="9432925" y="3189288"/>
          <p14:tracePt t="40840" x="9475788" y="3189288"/>
          <p14:tracePt t="40848" x="9504363" y="3189288"/>
          <p14:tracePt t="40856" x="9518650" y="3175000"/>
          <p14:tracePt t="40865" x="9531350" y="3175000"/>
          <p14:tracePt t="40873" x="9531350" y="3160713"/>
          <p14:tracePt t="40881" x="9545638" y="3160713"/>
          <p14:tracePt t="40890" x="9545638" y="3146425"/>
          <p14:tracePt t="40898" x="9559925" y="3146425"/>
          <p14:tracePt t="41210" x="9531350" y="3146425"/>
          <p14:tracePt t="41218" x="9504363" y="3146425"/>
          <p14:tracePt t="41226" x="9447213" y="3132138"/>
          <p14:tracePt t="41234" x="9377363" y="3117850"/>
          <p14:tracePt t="41243" x="9299575" y="3105150"/>
          <p14:tracePt t="41251" x="9031288" y="3062288"/>
          <p14:tracePt t="41259" x="8797925" y="3019425"/>
          <p14:tracePt t="41267" x="8480425" y="2963863"/>
          <p14:tracePt t="41275" x="8162925" y="2927350"/>
          <p14:tracePt t="41284" x="7986713" y="2914650"/>
          <p14:tracePt t="41292" x="7683500" y="2886075"/>
          <p14:tracePt t="41300" x="7380288" y="2857500"/>
          <p14:tracePt t="41308" x="7132638" y="2843213"/>
          <p14:tracePt t="41316" x="7034213" y="2843213"/>
          <p14:tracePt t="41325" x="6858000" y="2843213"/>
          <p14:tracePt t="41333" x="6800850" y="2843213"/>
          <p14:tracePt t="41341" x="6688138" y="2843213"/>
          <p14:tracePt t="41349" x="6618288" y="2843213"/>
          <p14:tracePt t="41358" x="6575425" y="2843213"/>
          <p14:tracePt t="41366" x="6554788" y="2857500"/>
          <p14:tracePt t="41382" x="6540500" y="2857500"/>
          <p14:tracePt t="41391" x="6540500" y="2871788"/>
          <p14:tracePt t="41415" x="6540500" y="2886075"/>
          <p14:tracePt t="41448" x="6540500" y="2900363"/>
          <p14:tracePt t="41456" x="6554788" y="2900363"/>
          <p14:tracePt t="41465" x="6561138" y="2900363"/>
          <p14:tracePt t="41473" x="6575425" y="2900363"/>
          <p14:tracePt t="41481" x="6589713" y="2900363"/>
          <p14:tracePt t="41497" x="6604000" y="2900363"/>
          <p14:tracePt t="41506" x="6618288" y="2900363"/>
          <p14:tracePt t="41514" x="6632575" y="2900363"/>
          <p14:tracePt t="41522" x="6646863" y="2914650"/>
          <p14:tracePt t="41530" x="6673850" y="2914650"/>
          <p14:tracePt t="41538" x="6688138" y="2927350"/>
          <p14:tracePt t="41547" x="6716713" y="2927350"/>
          <p14:tracePt t="41555" x="6731000" y="2941638"/>
          <p14:tracePt t="41563" x="6759575" y="2941638"/>
          <p14:tracePt t="41571" x="6788150" y="2955925"/>
          <p14:tracePt t="41580" x="6815138" y="2963863"/>
          <p14:tracePt t="41588" x="6829425" y="2963863"/>
          <p14:tracePt t="41596" x="6858000" y="2978150"/>
          <p14:tracePt t="41604" x="6878638" y="2990850"/>
          <p14:tracePt t="41612" x="6907213" y="2990850"/>
          <p14:tracePt t="41621" x="6935788" y="2990850"/>
          <p14:tracePt t="41629" x="6950075" y="3005138"/>
          <p14:tracePt t="41637" x="6978650" y="3005138"/>
          <p14:tracePt t="41645" x="6991350" y="3005138"/>
          <p14:tracePt t="41653" x="7019925" y="3005138"/>
          <p14:tracePt t="41662" x="7048500" y="3005138"/>
          <p14:tracePt t="41670" x="7062788" y="3005138"/>
          <p14:tracePt t="41678" x="7091363" y="3005138"/>
          <p14:tracePt t="41686" x="7105650" y="3005138"/>
          <p14:tracePt t="41695" x="7118350" y="3005138"/>
          <p14:tracePt t="41703" x="7132638" y="3005138"/>
          <p14:tracePt t="41711" x="7146925" y="3005138"/>
          <p14:tracePt t="41719" x="7161213" y="3005138"/>
          <p14:tracePt t="41962" x="7181850" y="3005138"/>
          <p14:tracePt t="41970" x="7267575" y="3005138"/>
          <p14:tracePt t="41978" x="7380288" y="3005138"/>
          <p14:tracePt t="41986" x="7499350" y="2990850"/>
          <p14:tracePt t="41994" x="7669213" y="2990850"/>
          <p14:tracePt t="42003" x="7859713" y="2990850"/>
          <p14:tracePt t="42011" x="8058150" y="2978150"/>
          <p14:tracePt t="42019" x="8248650" y="2978150"/>
          <p14:tracePt t="42027" x="8439150" y="2978150"/>
          <p14:tracePt t="42036" x="8523288" y="2963863"/>
          <p14:tracePt t="42044" x="8650288" y="2955925"/>
          <p14:tracePt t="42052" x="8769350" y="2955925"/>
          <p14:tracePt t="42060" x="8883650" y="2941638"/>
          <p14:tracePt t="42069" x="8967788" y="2927350"/>
          <p14:tracePt t="42077" x="9031288" y="2900363"/>
          <p14:tracePt t="42086" x="9045575" y="2900363"/>
          <p14:tracePt t="42094" x="9101138" y="2871788"/>
          <p14:tracePt t="42102" x="9144000" y="2857500"/>
          <p14:tracePt t="42110" x="9172575" y="2843213"/>
          <p14:tracePt t="42118" x="9201150" y="2828925"/>
          <p14:tracePt t="42126" x="9228138" y="2814638"/>
          <p14:tracePt t="42134" x="9242425" y="2787650"/>
          <p14:tracePt t="42142" x="9256713" y="2773363"/>
          <p14:tracePt t="42151" x="9271000" y="2744788"/>
          <p14:tracePt t="42159" x="9271000" y="2730500"/>
          <p14:tracePt t="42167" x="9271000" y="2716213"/>
          <p14:tracePt t="42175" x="9271000" y="2687638"/>
          <p14:tracePt t="42184" x="9271000" y="2660650"/>
          <p14:tracePt t="42192" x="9271000" y="2652713"/>
          <p14:tracePt t="42200" x="9271000" y="2638425"/>
          <p14:tracePt t="42208" x="9256713" y="2624138"/>
          <p14:tracePt t="42216" x="9242425" y="2609850"/>
          <p14:tracePt t="42225" x="9228138" y="2597150"/>
          <p14:tracePt t="42233" x="9186863" y="2582863"/>
          <p14:tracePt t="42241" x="9158288" y="2568575"/>
          <p14:tracePt t="42249" x="9115425" y="2568575"/>
          <p14:tracePt t="42257" x="9074150" y="2568575"/>
          <p14:tracePt t="42266" x="9002713" y="2554288"/>
          <p14:tracePt t="42274" x="8939213" y="2554288"/>
          <p14:tracePt t="42282" x="8869363" y="2554288"/>
          <p14:tracePt t="42290" x="8783638" y="2554288"/>
          <p14:tracePt t="42299" x="8713788" y="2554288"/>
          <p14:tracePt t="42307" x="8664575" y="2554288"/>
          <p14:tracePt t="42315" x="8607425" y="2568575"/>
          <p14:tracePt t="42323" x="8593138" y="2582863"/>
          <p14:tracePt t="42331" x="8566150" y="2609850"/>
          <p14:tracePt t="42340" x="8551863" y="2638425"/>
          <p14:tracePt t="42348" x="8537575" y="2660650"/>
          <p14:tracePt t="42356" x="8537575" y="2687638"/>
          <p14:tracePt t="42364" x="8537575" y="2716213"/>
          <p14:tracePt t="42373" x="8537575" y="2730500"/>
          <p14:tracePt t="42381" x="8537575" y="2759075"/>
          <p14:tracePt t="42389" x="8551863" y="2800350"/>
          <p14:tracePt t="42397" x="8566150" y="2828925"/>
          <p14:tracePt t="42405" x="8593138" y="2857500"/>
          <p14:tracePt t="42414" x="8607425" y="2886075"/>
          <p14:tracePt t="42422" x="8650288" y="2914650"/>
          <p14:tracePt t="42430" x="8678863" y="2941638"/>
          <p14:tracePt t="42438" x="8699500" y="2955925"/>
          <p14:tracePt t="42447" x="8728075" y="2978150"/>
          <p14:tracePt t="42455" x="8756650" y="2978150"/>
          <p14:tracePt t="42463" x="8783638" y="2990850"/>
          <p14:tracePt t="42471" x="8840788" y="2990850"/>
          <p14:tracePt t="42479" x="8855075" y="2990850"/>
          <p14:tracePt t="42488" x="8883650" y="2990850"/>
          <p14:tracePt t="42496" x="8910638" y="2990850"/>
          <p14:tracePt t="42504" x="8953500" y="2978150"/>
          <p14:tracePt t="42512" x="8967788" y="2963863"/>
          <p14:tracePt t="42520" x="8982075" y="2963863"/>
          <p14:tracePt t="42529" x="8988425" y="2955925"/>
          <p14:tracePt t="42537" x="9002713" y="2941638"/>
          <p14:tracePt t="42545" x="9017000" y="2941638"/>
          <p14:tracePt t="42553" x="9031288" y="2941638"/>
          <p14:tracePt t="42562" x="9031288" y="2927350"/>
          <p14:tracePt t="42570" x="9045575" y="2927350"/>
          <p14:tracePt t="42644" x="9045575" y="2941638"/>
          <p14:tracePt t="42660" x="9045575" y="2955925"/>
          <p14:tracePt t="42669" x="9045575" y="2963863"/>
          <p14:tracePt t="42677" x="9045575" y="2978150"/>
          <p14:tracePt t="42686" x="9045575" y="3019425"/>
          <p14:tracePt t="42694" x="9045575" y="3048000"/>
          <p14:tracePt t="42702" x="9045575" y="3090863"/>
          <p14:tracePt t="42710" x="9045575" y="3146425"/>
          <p14:tracePt t="42718" x="9045575" y="3203575"/>
          <p14:tracePt t="42726" x="9074150" y="3259138"/>
          <p14:tracePt t="42734" x="9086850" y="3322638"/>
          <p14:tracePt t="42742" x="9115425" y="3379788"/>
          <p14:tracePt t="42751" x="9158288" y="3435350"/>
          <p14:tracePt t="42759" x="9172575" y="3449638"/>
          <p14:tracePt t="42767" x="9201150" y="3506788"/>
          <p14:tracePt t="42775" x="9228138" y="3521075"/>
          <p14:tracePt t="42783" x="9256713" y="3549650"/>
          <p14:tracePt t="42792" x="9285288" y="3549650"/>
          <p14:tracePt t="42800" x="9305925" y="3562350"/>
          <p14:tracePt t="42808" x="9334500" y="3562350"/>
          <p14:tracePt t="42816" x="9348788" y="3562350"/>
          <p14:tracePt t="42825" x="9377363" y="3549650"/>
          <p14:tracePt t="42833" x="9391650" y="3535363"/>
          <p14:tracePt t="42841" x="9432925" y="3506788"/>
          <p14:tracePt t="42849" x="9447213" y="3492500"/>
          <p14:tracePt t="42857" x="9461500" y="3463925"/>
          <p14:tracePt t="42866" x="9475788" y="3435350"/>
          <p14:tracePt t="42874" x="9490075" y="3422650"/>
          <p14:tracePt t="42882" x="9504363" y="3394075"/>
          <p14:tracePt t="42890" x="9518650" y="3379788"/>
          <p14:tracePt t="42899" x="9531350" y="3351213"/>
          <p14:tracePt t="42907" x="9545638" y="3322638"/>
          <p14:tracePt t="42915" x="9545638" y="3295650"/>
          <p14:tracePt t="42923" x="9559925" y="3259138"/>
          <p14:tracePt t="42931" x="9559925" y="3232150"/>
          <p14:tracePt t="42940" x="9559925" y="3189288"/>
          <p14:tracePt t="42948" x="9559925" y="3146425"/>
          <p14:tracePt t="42956" x="9545638" y="3105150"/>
          <p14:tracePt t="42964" x="9531350" y="3048000"/>
          <p14:tracePt t="42973" x="9518650" y="3033713"/>
          <p14:tracePt t="42981" x="9475788" y="3005138"/>
          <p14:tracePt t="42989" x="9432925" y="2963863"/>
          <p14:tracePt t="42997" x="9404350" y="2955925"/>
          <p14:tracePt t="43006" x="9363075" y="2955925"/>
          <p14:tracePt t="43014" x="9305925" y="2955925"/>
          <p14:tracePt t="43022" x="9256713" y="2955925"/>
          <p14:tracePt t="43030" x="9213850" y="2963863"/>
          <p14:tracePt t="43038" x="9158288" y="3005138"/>
          <p14:tracePt t="43047" x="9101138" y="3048000"/>
          <p14:tracePt t="43055" x="9045575" y="3090863"/>
          <p14:tracePt t="43063" x="9031288" y="3117850"/>
          <p14:tracePt t="43071" x="9002713" y="3146425"/>
          <p14:tracePt t="43080" x="8988425" y="3160713"/>
          <p14:tracePt t="43088" x="8982075" y="3189288"/>
          <p14:tracePt t="43104" x="8982075" y="3203575"/>
          <p14:tracePt t="43121" x="9002713" y="3203575"/>
          <p14:tracePt t="43129" x="9045575" y="3203575"/>
          <p14:tracePt t="43137" x="9074150" y="3203575"/>
          <p14:tracePt t="43145" x="9129713" y="3189288"/>
          <p14:tracePt t="43153" x="9186863" y="3146425"/>
          <p14:tracePt t="43162" x="9242425" y="3132138"/>
          <p14:tracePt t="43170" x="9271000" y="3117850"/>
          <p14:tracePt t="43178" x="9305925" y="3090863"/>
          <p14:tracePt t="43186" x="9334500" y="3076575"/>
          <p14:tracePt t="43194" x="9363075" y="3062288"/>
          <p14:tracePt t="43203" x="9377363" y="3048000"/>
          <p14:tracePt t="43211" x="9404350" y="3048000"/>
          <p14:tracePt t="43227" x="9418638" y="3048000"/>
          <p14:tracePt t="43285" x="9418638" y="3062288"/>
          <p14:tracePt t="43310" x="9418638" y="3076575"/>
          <p14:tracePt t="43359" x="9418638" y="3090863"/>
          <p14:tracePt t="43408" x="9418638" y="3105150"/>
          <p14:tracePt t="43433" x="9418638" y="3117850"/>
          <p14:tracePt t="43441" x="9432925" y="3132138"/>
          <p14:tracePt t="43457" x="9447213" y="3146425"/>
          <p14:tracePt t="43474" x="9461500" y="3160713"/>
          <p14:tracePt t="43482" x="9475788" y="3160713"/>
          <p14:tracePt t="43490" x="9490075" y="3175000"/>
          <p14:tracePt t="43498" x="9504363" y="3175000"/>
          <p14:tracePt t="43507" x="9518650" y="3175000"/>
          <p14:tracePt t="43523" x="9531350" y="3175000"/>
          <p14:tracePt t="43540" x="9545638" y="3175000"/>
          <p14:tracePt t="43572" x="9559925" y="3160713"/>
          <p14:tracePt t="43589" x="9559925" y="3146425"/>
          <p14:tracePt t="43605" x="9559925" y="3132138"/>
          <p14:tracePt t="43622" x="9545638" y="3132138"/>
          <p14:tracePt t="43630" x="9545638" y="3117850"/>
          <p14:tracePt t="43638" x="9531350" y="3117850"/>
          <p14:tracePt t="43646" x="9518650" y="3117850"/>
          <p14:tracePt t="43655" x="9504363" y="3117850"/>
          <p14:tracePt t="43663" x="9490075" y="3117850"/>
          <p14:tracePt t="43671" x="9461500" y="3117850"/>
          <p14:tracePt t="43679" x="9447213" y="3132138"/>
          <p14:tracePt t="43688" x="9432925" y="3132138"/>
          <p14:tracePt t="43696" x="9404350" y="3146425"/>
          <p14:tracePt t="43704" x="9391650" y="3160713"/>
          <p14:tracePt t="43712" x="9363075" y="3175000"/>
          <p14:tracePt t="43720" x="9348788" y="3189288"/>
          <p14:tracePt t="43729" x="9348788" y="3203575"/>
          <p14:tracePt t="43737" x="9334500" y="3217863"/>
          <p14:tracePt t="43762" x="9334500" y="3232150"/>
          <p14:tracePt t="43786" x="9348788" y="3232150"/>
          <p14:tracePt t="43794" x="9363075" y="3232150"/>
          <p14:tracePt t="43803" x="9377363" y="3232150"/>
          <p14:tracePt t="43811" x="9391650" y="3232150"/>
          <p14:tracePt t="43819" x="9418638" y="3217863"/>
          <p14:tracePt t="43827" x="9432925" y="3203575"/>
          <p14:tracePt t="43836" x="9461500" y="3203575"/>
          <p14:tracePt t="43844" x="9461500" y="3189288"/>
          <p14:tracePt t="43852" x="9475788" y="3175000"/>
          <p14:tracePt t="43861" x="9490075" y="3175000"/>
          <p14:tracePt t="43869" x="9504363" y="3160713"/>
          <p14:tracePt t="43877" x="9518650" y="3160713"/>
          <p14:tracePt t="43893" x="9531350" y="3160713"/>
          <p14:tracePt t="43909" x="9531350" y="3146425"/>
          <p14:tracePt t="43918" x="9545638" y="3146425"/>
          <p14:tracePt t="43942" x="9559925" y="3146425"/>
          <p14:tracePt t="44000" x="9574213" y="3146425"/>
          <p14:tracePt t="44033" x="9574213" y="3132138"/>
          <p14:tracePt t="44041" x="9588500" y="3132138"/>
          <p14:tracePt t="44057" x="9588500" y="3117850"/>
          <p14:tracePt t="44066" x="9602788" y="3117850"/>
          <p14:tracePt t="44082" x="9609138" y="3105150"/>
          <p14:tracePt t="44090" x="9623425" y="3105150"/>
          <p14:tracePt t="44098" x="9637713" y="3090863"/>
          <p14:tracePt t="44107" x="9680575" y="3090863"/>
          <p14:tracePt t="44115" x="9694863" y="3090863"/>
          <p14:tracePt t="44123" x="9736138" y="3076575"/>
          <p14:tracePt t="44131" x="9750425" y="3062288"/>
          <p14:tracePt t="44140" x="9779000" y="3062288"/>
          <p14:tracePt t="44148" x="9807575" y="3048000"/>
          <p14:tracePt t="44156" x="9848850" y="3048000"/>
          <p14:tracePt t="44164" x="9877425" y="3033713"/>
          <p14:tracePt t="44173" x="9891713" y="3033713"/>
          <p14:tracePt t="44181" x="9912350" y="3019425"/>
          <p14:tracePt t="44189" x="9940925" y="3019425"/>
          <p14:tracePt t="44197" x="9955213" y="3019425"/>
          <p14:tracePt t="44205" x="9969500" y="3019425"/>
          <p14:tracePt t="44214" x="9969500" y="3005138"/>
          <p14:tracePt t="44222" x="9983788" y="3005138"/>
          <p14:tracePt t="44230" x="9998075" y="3005138"/>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0F962F-19B3-FDC4-D2ED-B654181ECF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346D14-FFC0-4AA7-644D-EAEC127C39B7}"/>
              </a:ext>
            </a:extLst>
          </p:cNvPr>
          <p:cNvSpPr>
            <a:spLocks noGrp="1"/>
          </p:cNvSpPr>
          <p:nvPr>
            <p:ph type="title"/>
          </p:nvPr>
        </p:nvSpPr>
        <p:spPr/>
        <p:txBody>
          <a:bodyPr/>
          <a:lstStyle/>
          <a:p>
            <a:r>
              <a:rPr lang="en-CA" dirty="0"/>
              <a:t>Methodology- </a:t>
            </a:r>
            <a:r>
              <a:rPr kumimoji="0" lang="en-CA" sz="2800" b="0" i="0" u="none" strike="noStrike" kern="1200" cap="all" spc="30" normalizeH="0" baseline="0" noProof="0" dirty="0">
                <a:ln>
                  <a:noFill/>
                </a:ln>
                <a:solidFill>
                  <a:srgbClr val="000000"/>
                </a:solidFill>
                <a:effectLst/>
                <a:uLnTx/>
                <a:uFillTx/>
                <a:latin typeface="Univers Condensed"/>
                <a:ea typeface="+mj-ea"/>
                <a:cs typeface="+mj-cs"/>
              </a:rPr>
              <a:t>Proposed Architecture</a:t>
            </a:r>
            <a:endParaRPr lang="en-CA" dirty="0"/>
          </a:p>
        </p:txBody>
      </p:sp>
      <p:sp>
        <p:nvSpPr>
          <p:cNvPr id="3" name="Content Placeholder 2">
            <a:extLst>
              <a:ext uri="{FF2B5EF4-FFF2-40B4-BE49-F238E27FC236}">
                <a16:creationId xmlns:a16="http://schemas.microsoft.com/office/drawing/2014/main" id="{6E4E65D0-07D1-35E9-A1AC-D57028F2F90F}"/>
              </a:ext>
            </a:extLst>
          </p:cNvPr>
          <p:cNvSpPr>
            <a:spLocks noGrp="1"/>
          </p:cNvSpPr>
          <p:nvPr>
            <p:ph idx="1"/>
          </p:nvPr>
        </p:nvSpPr>
        <p:spPr>
          <a:xfrm>
            <a:off x="700635" y="1768509"/>
            <a:ext cx="10691265" cy="1342826"/>
          </a:xfrm>
        </p:spPr>
        <p:txBody>
          <a:bodyPr/>
          <a:lstStyle/>
          <a:p>
            <a:r>
              <a:rPr lang="en-CA" dirty="0"/>
              <a:t>Decoder is a causal 6-layer Transformer</a:t>
            </a:r>
          </a:p>
          <a:p>
            <a:r>
              <a:rPr lang="en-US" dirty="0"/>
              <a:t>Masked self-attention ensures that the transformer can only access past tokens</a:t>
            </a:r>
          </a:p>
          <a:p>
            <a:r>
              <a:rPr lang="en-US" dirty="0"/>
              <a:t>Cross-attention allows the caption generator to attend to relevant visual patches</a:t>
            </a:r>
            <a:endParaRPr lang="en-CA" dirty="0"/>
          </a:p>
        </p:txBody>
      </p:sp>
      <p:pic>
        <p:nvPicPr>
          <p:cNvPr id="5" name="Picture 4" descr="A diagram of a process&#10;&#10;AI-generated content may be incorrect.">
            <a:extLst>
              <a:ext uri="{FF2B5EF4-FFF2-40B4-BE49-F238E27FC236}">
                <a16:creationId xmlns:a16="http://schemas.microsoft.com/office/drawing/2014/main" id="{4560799D-BECF-7092-C70A-63C1BF8285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0100" y="3111335"/>
            <a:ext cx="10591800" cy="2967030"/>
          </a:xfrm>
          <a:prstGeom prst="rect">
            <a:avLst/>
          </a:prstGeom>
        </p:spPr>
      </p:pic>
      <p:pic>
        <p:nvPicPr>
          <p:cNvPr id="17" name="Audio 16">
            <a:extLst>
              <a:ext uri="{FF2B5EF4-FFF2-40B4-BE49-F238E27FC236}">
                <a16:creationId xmlns:a16="http://schemas.microsoft.com/office/drawing/2014/main" id="{6A2927C4-F73A-156B-F2C9-04357CDAC7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31429268"/>
      </p:ext>
    </p:extLst>
  </p:cSld>
  <p:clrMapOvr>
    <a:masterClrMapping/>
  </p:clrMapOvr>
  <mc:AlternateContent xmlns:mc="http://schemas.openxmlformats.org/markup-compatibility/2006">
    <mc:Choice xmlns:p14="http://schemas.microsoft.com/office/powerpoint/2010/main" Requires="p14">
      <p:transition spd="slow" p14:dur="2000" advTm="40356"/>
    </mc:Choice>
    <mc:Fallback>
      <p:transition spd="slow" advTm="40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extLst>
    <p:ext uri="{3A86A75C-4F4B-4683-9AE1-C65F6400EC91}">
      <p14:laserTraceLst xmlns:p14="http://schemas.microsoft.com/office/powerpoint/2010/main">
        <p14:tracePtLst>
          <p14:tracePt t="1503" x="4592638" y="6399213"/>
          <p14:tracePt t="1515" x="4621213" y="6124575"/>
          <p14:tracePt t="1523" x="4635500" y="5821363"/>
          <p14:tracePt t="1526" x="4664075" y="5503863"/>
          <p14:tracePt t="1542" x="4692650" y="4840288"/>
          <p14:tracePt t="1550" x="4705350" y="4514850"/>
          <p14:tracePt t="1558" x="4719638" y="4346575"/>
          <p14:tracePt t="1566" x="4741863" y="4057650"/>
          <p14:tracePt t="1574" x="4768850" y="3752850"/>
          <p14:tracePt t="1582" x="4783138" y="3478213"/>
          <p14:tracePt t="1590" x="4811713" y="3217863"/>
          <p14:tracePt t="1598" x="4840288" y="2978150"/>
          <p14:tracePt t="1606" x="4854575" y="2759075"/>
          <p14:tracePt t="1615" x="4868863" y="2673350"/>
          <p14:tracePt t="1623" x="4883150" y="2540000"/>
          <p14:tracePt t="1631" x="4895850" y="2398713"/>
          <p14:tracePt t="1639" x="4910138" y="2355850"/>
          <p14:tracePt t="1647" x="4924425" y="2265363"/>
          <p14:tracePt t="1656" x="4924425" y="2193925"/>
          <p14:tracePt t="1664" x="4938713" y="2152650"/>
          <p14:tracePt t="1672" x="4938713" y="2109788"/>
          <p14:tracePt t="1680" x="4953000" y="2081213"/>
          <p14:tracePt t="1689" x="4953000" y="2066925"/>
          <p14:tracePt t="1697" x="4953000" y="2052638"/>
          <p14:tracePt t="1976" x="4953000" y="2038350"/>
          <p14:tracePt t="1984" x="4938713" y="2025650"/>
          <p14:tracePt t="1993" x="4938713" y="2017713"/>
          <p14:tracePt t="2001" x="4924425" y="2003425"/>
          <p14:tracePt t="2009" x="4910138" y="2003425"/>
          <p14:tracePt t="2017" x="4883150" y="1989138"/>
          <p14:tracePt t="2026" x="4868863" y="1974850"/>
          <p14:tracePt t="2034" x="4840288" y="1962150"/>
          <p14:tracePt t="2042" x="4797425" y="1947863"/>
          <p14:tracePt t="2050" x="4768850" y="1947863"/>
          <p14:tracePt t="2058" x="4727575" y="1947863"/>
          <p14:tracePt t="2067" x="4678363" y="1933575"/>
          <p14:tracePt t="2075" x="4635500" y="1933575"/>
          <p14:tracePt t="2083" x="4565650" y="1933575"/>
          <p14:tracePt t="2091" x="4508500" y="1933575"/>
          <p14:tracePt t="2100" x="4451350" y="1933575"/>
          <p14:tracePt t="2108" x="4402138" y="1933575"/>
          <p14:tracePt t="2116" x="4375150" y="1933575"/>
          <p14:tracePt t="2124" x="4332288" y="1933575"/>
          <p14:tracePt t="2132" x="4289425" y="1933575"/>
          <p14:tracePt t="2141" x="4260850" y="1933575"/>
          <p14:tracePt t="2149" x="4248150" y="1947863"/>
          <p14:tracePt t="2157" x="4233863" y="1962150"/>
          <p14:tracePt t="2165" x="4219575" y="1962150"/>
          <p14:tracePt t="2173" x="4219575" y="1974850"/>
          <p14:tracePt t="2190" x="4219575" y="1989138"/>
          <p14:tracePt t="2206" x="4219575" y="2003425"/>
          <p14:tracePt t="2239" x="4233863" y="2017713"/>
          <p14:tracePt t="2551" x="4219575" y="2017713"/>
          <p14:tracePt t="2560" x="4191000" y="2017713"/>
          <p14:tracePt t="2568" x="4162425" y="2017713"/>
          <p14:tracePt t="2576" x="4121150" y="2017713"/>
          <p14:tracePt t="2584" x="4057650" y="2003425"/>
          <p14:tracePt t="2592" x="3943350" y="2003425"/>
          <p14:tracePt t="2601" x="3816350" y="2003425"/>
          <p14:tracePt t="2609" x="3683000" y="1989138"/>
          <p14:tracePt t="2617" x="3556000" y="1974850"/>
          <p14:tracePt t="2625" x="3492500" y="1974850"/>
          <p14:tracePt t="2634" x="3351213" y="1962150"/>
          <p14:tracePt t="2642" x="3238500" y="1962150"/>
          <p14:tracePt t="2661" x="3132138" y="1947863"/>
          <p14:tracePt t="2663" x="3090863" y="1947863"/>
          <p14:tracePt t="2670" x="3062288" y="1947863"/>
          <p14:tracePt t="2679" x="3005138" y="1947863"/>
          <p14:tracePt t="2687" x="2949575" y="1947863"/>
          <p14:tracePt t="2695" x="2921000" y="1947863"/>
          <p14:tracePt t="2704" x="2892425" y="1947863"/>
          <p14:tracePt t="2712" x="2871788" y="1947863"/>
          <p14:tracePt t="2720" x="2857500" y="1947863"/>
          <p14:tracePt t="2729" x="2843213" y="1947863"/>
          <p14:tracePt t="2737" x="2828925" y="1947863"/>
          <p14:tracePt t="2745" x="2828925" y="1962150"/>
          <p14:tracePt t="2753" x="2814638" y="1962150"/>
          <p14:tracePt t="2769" x="2814638" y="1974850"/>
          <p14:tracePt t="2794" x="2814638" y="1989138"/>
          <p14:tracePt t="2835" x="2828925" y="1989138"/>
          <p14:tracePt t="2843" x="2843213" y="1989138"/>
          <p14:tracePt t="2851" x="2857500" y="1989138"/>
          <p14:tracePt t="2868" x="2871788" y="1989138"/>
          <p14:tracePt t="2876" x="2886075" y="1989138"/>
          <p14:tracePt t="2884" x="2892425" y="1974850"/>
          <p14:tracePt t="2900" x="2906713" y="1974850"/>
          <p14:tracePt t="2909" x="2921000" y="1962150"/>
          <p14:tracePt t="2917" x="2935288" y="1962150"/>
          <p14:tracePt t="2933" x="2949575" y="1947863"/>
          <p14:tracePt t="2942" x="2963863" y="1947863"/>
          <p14:tracePt t="2950" x="2978150" y="1947863"/>
          <p14:tracePt t="2958" x="2978150" y="1933575"/>
          <p14:tracePt t="2966" x="2990850" y="1933575"/>
          <p14:tracePt t="2974" x="3005138" y="1933575"/>
          <p14:tracePt t="2983" x="3005138" y="1919288"/>
          <p14:tracePt t="2991" x="3019425" y="1919288"/>
          <p14:tracePt t="3007" x="3033713" y="1905000"/>
          <p14:tracePt t="3016" x="3048000" y="1905000"/>
          <p14:tracePt t="3040" x="3062288" y="1890713"/>
          <p14:tracePt t="3065" x="3076575" y="1890713"/>
          <p14:tracePt t="3073" x="3076575" y="1876425"/>
          <p14:tracePt t="3098" x="3090863" y="1876425"/>
          <p14:tracePt t="3114" x="3090863" y="1862138"/>
          <p14:tracePt t="3681" x="3076575" y="1862138"/>
          <p14:tracePt t="3698" x="3048000" y="1862138"/>
          <p14:tracePt t="3706" x="3019425" y="1862138"/>
          <p14:tracePt t="3714" x="2990850" y="1862138"/>
          <p14:tracePt t="3722" x="2978150" y="1847850"/>
          <p14:tracePt t="3731" x="2935288" y="1835150"/>
          <p14:tracePt t="3739" x="2892425" y="1835150"/>
          <p14:tracePt t="3747" x="2871788" y="1820863"/>
          <p14:tracePt t="3755" x="2843213" y="1806575"/>
          <p14:tracePt t="3763" x="2800350" y="1806575"/>
          <p14:tracePt t="3772" x="2773363" y="1792288"/>
          <p14:tracePt t="3780" x="2744788" y="1778000"/>
          <p14:tracePt t="3788" x="2716213" y="1778000"/>
          <p14:tracePt t="3796" x="2687638" y="1763713"/>
          <p14:tracePt t="3804" x="2673350" y="1763713"/>
          <p14:tracePt t="3813" x="2646363" y="1763713"/>
          <p14:tracePt t="3821" x="2632075" y="1763713"/>
          <p14:tracePt t="3829" x="2617788" y="1763713"/>
          <p14:tracePt t="3837" x="2603500" y="1763713"/>
          <p14:tracePt t="3862" x="2589213" y="1763713"/>
          <p14:tracePt t="3895" x="2589213" y="1778000"/>
          <p14:tracePt t="3911" x="2589213" y="1792288"/>
          <p14:tracePt t="3928" x="2589213" y="1806575"/>
          <p14:tracePt t="3961" x="2589213" y="1820863"/>
          <p14:tracePt t="3985" x="2589213" y="1835150"/>
          <p14:tracePt t="4002" x="2603500" y="1835150"/>
          <p14:tracePt t="4010" x="2603500" y="1847850"/>
          <p14:tracePt t="4026" x="2603500" y="1862138"/>
          <p14:tracePt t="4035" x="2617788" y="1862138"/>
          <p14:tracePt t="4043" x="2617788" y="1876425"/>
          <p14:tracePt t="4059" x="2617788" y="1890713"/>
          <p14:tracePt t="4067" x="2632075" y="1905000"/>
          <p14:tracePt t="4084" x="2632075" y="1919288"/>
          <p14:tracePt t="4092" x="2632075" y="1933575"/>
          <p14:tracePt t="4108" x="2646363" y="1947863"/>
          <p14:tracePt t="4117" x="2646363" y="1962150"/>
          <p14:tracePt t="4133" x="2660650" y="1962150"/>
          <p14:tracePt t="4141" x="2660650" y="1974850"/>
          <p14:tracePt t="4174" x="2660650" y="1989138"/>
          <p14:tracePt t="4182" x="2660650" y="2003425"/>
          <p14:tracePt t="4191" x="2660650" y="2017713"/>
          <p14:tracePt t="4207" x="2660650" y="2038350"/>
          <p14:tracePt t="4216" x="2660650" y="2052638"/>
          <p14:tracePt t="4224" x="2660650" y="2066925"/>
          <p14:tracePt t="4232" x="2660650" y="2081213"/>
          <p14:tracePt t="4240" x="2660650" y="2095500"/>
          <p14:tracePt t="4248" x="2660650" y="2109788"/>
          <p14:tracePt t="4256" x="2660650" y="2124075"/>
          <p14:tracePt t="4273" x="2660650" y="2138363"/>
          <p14:tracePt t="4281" x="2660650" y="2152650"/>
          <p14:tracePt t="4297" x="2660650" y="2165350"/>
          <p14:tracePt t="4314" x="2660650" y="2179638"/>
          <p14:tracePt t="4322" x="2660650" y="2193925"/>
          <p14:tracePt t="4330" x="2660650" y="2208213"/>
          <p14:tracePt t="4338" x="2660650" y="2236788"/>
          <p14:tracePt t="4347" x="2660650" y="2251075"/>
          <p14:tracePt t="4355" x="2660650" y="2265363"/>
          <p14:tracePt t="4363" x="2660650" y="2292350"/>
          <p14:tracePt t="4371" x="2660650" y="2306638"/>
          <p14:tracePt t="4380" x="2660650" y="2320925"/>
          <p14:tracePt t="4388" x="2660650" y="2335213"/>
          <p14:tracePt t="4404" x="2660650" y="2343150"/>
          <p14:tracePt t="4421" x="2660650" y="2355850"/>
          <p14:tracePt t="4437" x="2646363" y="2355850"/>
          <p14:tracePt t="4486" x="2632075" y="2355850"/>
          <p14:tracePt t="4511" x="2617788" y="2355850"/>
          <p14:tracePt t="4519" x="2603500" y="2343150"/>
          <p14:tracePt t="4536" x="2589213" y="2335213"/>
          <p14:tracePt t="4552" x="2582863" y="2320925"/>
          <p14:tracePt t="4560" x="2568575" y="2320925"/>
          <p14:tracePt t="4569" x="2568575" y="2306638"/>
          <p14:tracePt t="4577" x="2554288" y="2292350"/>
          <p14:tracePt t="4593" x="2540000" y="2279650"/>
          <p14:tracePt t="4602" x="2540000" y="2265363"/>
          <p14:tracePt t="4610" x="2525713" y="2251075"/>
          <p14:tracePt t="4626" x="2511425" y="2236788"/>
          <p14:tracePt t="4634" x="2511425" y="2222500"/>
          <p14:tracePt t="4651" x="2511425" y="2208213"/>
          <p14:tracePt t="4667" x="2511425" y="2193925"/>
          <p14:tracePt t="4684" x="2511425" y="2179638"/>
          <p14:tracePt t="4708" x="2525713" y="2179638"/>
          <p14:tracePt t="4733" x="2540000" y="2179638"/>
          <p14:tracePt t="4749" x="2554288" y="2179638"/>
          <p14:tracePt t="4774" x="2568575" y="2179638"/>
          <p14:tracePt t="4807" x="2582863" y="2179638"/>
          <p14:tracePt t="4840" x="2589213" y="2193925"/>
          <p14:tracePt t="4873" x="2603500" y="2193925"/>
          <p14:tracePt t="4914" x="2617788" y="2193925"/>
          <p14:tracePt t="4971" x="2632075" y="2193925"/>
          <p14:tracePt t="5070" x="2646363" y="2193925"/>
          <p14:tracePt t="5366" x="2660650" y="2193925"/>
          <p14:tracePt t="5374" x="2687638" y="2193925"/>
          <p14:tracePt t="5382" x="2716213" y="2193925"/>
          <p14:tracePt t="5391" x="2744788" y="2193925"/>
          <p14:tracePt t="5399" x="2787650" y="2179638"/>
          <p14:tracePt t="5408" x="2828925" y="2179638"/>
          <p14:tracePt t="5416" x="2871788" y="2179638"/>
          <p14:tracePt t="5423" x="2906713" y="2179638"/>
          <p14:tracePt t="5431" x="2935288" y="2179638"/>
          <p14:tracePt t="5440" x="2963863" y="2179638"/>
          <p14:tracePt t="5448" x="2990850" y="2179638"/>
          <p14:tracePt t="5456" x="3019425" y="2193925"/>
          <p14:tracePt t="5464" x="3033713" y="2208213"/>
          <p14:tracePt t="5473" x="3062288" y="2208213"/>
          <p14:tracePt t="5481" x="3076575" y="2222500"/>
          <p14:tracePt t="5489" x="3090863" y="2222500"/>
          <p14:tracePt t="5505" x="3105150" y="2236788"/>
          <p14:tracePt t="5514" x="3117850" y="2236788"/>
          <p14:tracePt t="5530" x="3132138" y="2251075"/>
          <p14:tracePt t="5563" x="3146425" y="2251075"/>
          <p14:tracePt t="5645" x="3160713" y="2251075"/>
          <p14:tracePt t="5945" x="3175000" y="2251075"/>
          <p14:tracePt t="5954" x="3189288" y="2251075"/>
          <p14:tracePt t="5961" x="3203575" y="2236788"/>
          <p14:tracePt t="5970" x="3224213" y="2236788"/>
          <p14:tracePt t="5978" x="3238500" y="2236788"/>
          <p14:tracePt t="5986" x="3267075" y="2236788"/>
          <p14:tracePt t="5994" x="3295650" y="2236788"/>
          <p14:tracePt t="6002" x="3322638" y="2236788"/>
          <p14:tracePt t="6011" x="3351213" y="2222500"/>
          <p14:tracePt t="6019" x="3379788" y="2222500"/>
          <p14:tracePt t="6027" x="3408363" y="2222500"/>
          <p14:tracePt t="6035" x="3449638" y="2208213"/>
          <p14:tracePt t="6044" x="3463925" y="2193925"/>
          <p14:tracePt t="6052" x="3492500" y="2193925"/>
          <p14:tracePt t="6060" x="3527425" y="2193925"/>
          <p14:tracePt t="6068" x="3541713" y="2179638"/>
          <p14:tracePt t="6077" x="3570288" y="2179638"/>
          <p14:tracePt t="6085" x="3598863" y="2179638"/>
          <p14:tracePt t="6093" x="3625850" y="2179638"/>
          <p14:tracePt t="6101" x="3640138" y="2165350"/>
          <p14:tracePt t="6109" x="3668713" y="2165350"/>
          <p14:tracePt t="6118" x="3697288" y="2165350"/>
          <p14:tracePt t="6126" x="3711575" y="2165350"/>
          <p14:tracePt t="6134" x="3740150" y="2152650"/>
          <p14:tracePt t="6142" x="3767138" y="2152650"/>
          <p14:tracePt t="6150" x="3781425" y="2152650"/>
          <p14:tracePt t="6159" x="3810000" y="2152650"/>
          <p14:tracePt t="6167" x="3830638" y="2152650"/>
          <p14:tracePt t="6175" x="3844925" y="2152650"/>
          <p14:tracePt t="6183" x="3873500" y="2152650"/>
          <p14:tracePt t="6192" x="3887788" y="2152650"/>
          <p14:tracePt t="6200" x="3902075" y="2138363"/>
          <p14:tracePt t="6208" x="3930650" y="2138363"/>
          <p14:tracePt t="6224" x="3943350" y="2138363"/>
          <p14:tracePt t="6233" x="3957638" y="2138363"/>
          <p14:tracePt t="6241" x="3971925" y="2138363"/>
          <p14:tracePt t="6250" x="3986213" y="2138363"/>
          <p14:tracePt t="6258" x="4000500" y="2138363"/>
          <p14:tracePt t="6266" x="4029075" y="2138363"/>
          <p14:tracePt t="6274" x="4057650" y="2138363"/>
          <p14:tracePt t="6282" x="4084638" y="2138363"/>
          <p14:tracePt t="6291" x="4121150" y="2138363"/>
          <p14:tracePt t="6299" x="4162425" y="2138363"/>
          <p14:tracePt t="6307" x="4205288" y="2138363"/>
          <p14:tracePt t="6315" x="4233863" y="2152650"/>
          <p14:tracePt t="6323" x="4275138" y="2152650"/>
          <p14:tracePt t="6331" x="4303713" y="2165350"/>
          <p14:tracePt t="6339" x="4332288" y="2165350"/>
          <p14:tracePt t="6348" x="4375150" y="2165350"/>
          <p14:tracePt t="6356" x="4402138" y="2179638"/>
          <p14:tracePt t="6364" x="4424363" y="2179638"/>
          <p14:tracePt t="6372" x="4451350" y="2179638"/>
          <p14:tracePt t="6380" x="4465638" y="2179638"/>
          <p14:tracePt t="6389" x="4494213" y="2179638"/>
          <p14:tracePt t="6397" x="4508500" y="2179638"/>
          <p14:tracePt t="6405" x="4537075" y="2179638"/>
          <p14:tracePt t="6413" x="4565650" y="2179638"/>
          <p14:tracePt t="6422" x="4578350" y="2179638"/>
          <p14:tracePt t="6430" x="4592638" y="2179638"/>
          <p14:tracePt t="6438" x="4606925" y="2179638"/>
          <p14:tracePt t="6454" x="4621213" y="2179638"/>
          <p14:tracePt t="6471" x="4635500" y="2193925"/>
          <p14:tracePt t="8032" x="4635500" y="2208213"/>
          <p14:tracePt t="8041" x="4635500" y="2222500"/>
          <p14:tracePt t="8049" x="4635500" y="2236788"/>
          <p14:tracePt t="8065" x="4635500" y="2251075"/>
          <p14:tracePt t="8073" x="4635500" y="2279650"/>
          <p14:tracePt t="8081" x="4649788" y="2292350"/>
          <p14:tracePt t="8090" x="4649788" y="2320925"/>
          <p14:tracePt t="8098" x="4678363" y="2343150"/>
          <p14:tracePt t="8106" x="4692650" y="2370138"/>
          <p14:tracePt t="8114" x="4727575" y="2398713"/>
          <p14:tracePt t="8123" x="4768850" y="2427288"/>
          <p14:tracePt t="8131" x="4854575" y="2470150"/>
          <p14:tracePt t="8139" x="4953000" y="2511425"/>
          <p14:tracePt t="8147" x="5073650" y="2554288"/>
          <p14:tracePt t="8155" x="5227638" y="2597150"/>
          <p14:tracePt t="8164" x="5391150" y="2652713"/>
          <p14:tracePt t="8172" x="5749925" y="2773363"/>
          <p14:tracePt t="8180" x="5997575" y="2871788"/>
          <p14:tracePt t="8188" x="6257925" y="2990850"/>
          <p14:tracePt t="8196" x="6540500" y="3132138"/>
          <p14:tracePt t="8205" x="6843713" y="3295650"/>
          <p14:tracePt t="8213" x="7146925" y="3478213"/>
          <p14:tracePt t="8221" x="7423150" y="3683000"/>
          <p14:tracePt t="8229" x="7556500" y="3781425"/>
          <p14:tracePt t="8238" x="7789863" y="3971925"/>
          <p14:tracePt t="8246" x="8001000" y="4141788"/>
          <p14:tracePt t="8254" x="8070850" y="4197350"/>
          <p14:tracePt t="8262" x="8205788" y="4318000"/>
          <p14:tracePt t="8271" x="8248650" y="4346575"/>
          <p14:tracePt t="8279" x="8318500" y="4402138"/>
          <p14:tracePt t="8558" x="8332788" y="4402138"/>
          <p14:tracePt t="8566" x="8382000" y="4402138"/>
          <p14:tracePt t="8574" x="8439150" y="4402138"/>
          <p14:tracePt t="8583" x="8509000" y="4402138"/>
          <p14:tracePt t="8591" x="8593138" y="4402138"/>
          <p14:tracePt t="8600" x="8678863" y="4402138"/>
          <p14:tracePt t="8608" x="8756650" y="4387850"/>
          <p14:tracePt t="8616" x="8826500" y="4375150"/>
          <p14:tracePt t="8625" x="8896350" y="4375150"/>
          <p14:tracePt t="8633" x="8924925" y="4360863"/>
          <p14:tracePt t="8641" x="8982075" y="4346575"/>
          <p14:tracePt t="8649" x="9017000" y="4346575"/>
          <p14:tracePt t="8657" x="9059863" y="4332288"/>
          <p14:tracePt t="8665" x="9086850" y="4318000"/>
          <p14:tracePt t="8673" x="9115425" y="4318000"/>
          <p14:tracePt t="8681" x="9129713" y="4303713"/>
          <p14:tracePt t="8690" x="9144000" y="4289425"/>
          <p14:tracePt t="8698" x="9158288" y="4260850"/>
          <p14:tracePt t="8706" x="9172575" y="4248150"/>
          <p14:tracePt t="8714" x="9201150" y="4233863"/>
          <p14:tracePt t="8722" x="9213850" y="4205288"/>
          <p14:tracePt t="8731" x="9213850" y="4197350"/>
          <p14:tracePt t="8739" x="9228138" y="4170363"/>
          <p14:tracePt t="8747" x="9228138" y="4141788"/>
          <p14:tracePt t="8755" x="9242425" y="4113213"/>
          <p14:tracePt t="8764" x="9242425" y="4084638"/>
          <p14:tracePt t="8772" x="9242425" y="4070350"/>
          <p14:tracePt t="8780" x="9242425" y="4057650"/>
          <p14:tracePt t="8788" x="9242425" y="4029075"/>
          <p14:tracePt t="8805" x="9213850" y="4014788"/>
          <p14:tracePt t="8813" x="9201150" y="4000500"/>
          <p14:tracePt t="8821" x="9172575" y="4000500"/>
          <p14:tracePt t="8829" x="9144000" y="3986213"/>
          <p14:tracePt t="8837" x="9115425" y="3986213"/>
          <p14:tracePt t="8846" x="9101138" y="3986213"/>
          <p14:tracePt t="8865" x="9059863" y="3986213"/>
          <p14:tracePt t="8867" x="9045575" y="3986213"/>
          <p14:tracePt t="8875" x="9017000" y="4014788"/>
          <p14:tracePt t="8883" x="8988425" y="4029075"/>
          <p14:tracePt t="8891" x="8982075" y="4057650"/>
          <p14:tracePt t="8900" x="8967788" y="4070350"/>
          <p14:tracePt t="8908" x="8953500" y="4098925"/>
          <p14:tracePt t="8916" x="8953500" y="4113213"/>
          <p14:tracePt t="8924" x="8953500" y="4127500"/>
          <p14:tracePt t="8933" x="8953500" y="4156075"/>
          <p14:tracePt t="8941" x="8953500" y="4170363"/>
          <p14:tracePt t="8957" x="8953500" y="4184650"/>
          <p14:tracePt t="8965" x="8967788" y="4184650"/>
          <p14:tracePt t="8973" x="8967788" y="4197350"/>
          <p14:tracePt t="8981" x="8982075" y="4197350"/>
          <p14:tracePt t="8990" x="8988425" y="4197350"/>
          <p14:tracePt t="8998" x="9002713" y="4197350"/>
          <p14:tracePt t="9006" x="9017000" y="4197350"/>
          <p14:tracePt t="9014" x="9031288" y="4197350"/>
          <p14:tracePt t="9023" x="9059863" y="4184650"/>
          <p14:tracePt t="9031" x="9074150" y="4170363"/>
          <p14:tracePt t="9039" x="9086850" y="4156075"/>
          <p14:tracePt t="9047" x="9101138" y="4127500"/>
          <p14:tracePt t="9055" x="9129713" y="4113213"/>
          <p14:tracePt t="9064" x="9144000" y="4098925"/>
          <p14:tracePt t="9072" x="9144000" y="4070350"/>
          <p14:tracePt t="9080" x="9158288" y="4057650"/>
          <p14:tracePt t="9088" x="9158288" y="4043363"/>
          <p14:tracePt t="9105" x="9158288" y="4029075"/>
          <p14:tracePt t="9121" x="9158288" y="4014788"/>
          <p14:tracePt t="9138" x="9144000" y="4014788"/>
          <p14:tracePt t="9146" x="9115425" y="4014788"/>
          <p14:tracePt t="9154" x="9086850" y="4014788"/>
          <p14:tracePt t="9162" x="9074150" y="4029075"/>
          <p14:tracePt t="9170" x="9045575" y="4043363"/>
          <p14:tracePt t="9179" x="9031288" y="4070350"/>
          <p14:tracePt t="9187" x="9002713" y="4084638"/>
          <p14:tracePt t="9195" x="8988425" y="4098925"/>
          <p14:tracePt t="9203" x="8988425" y="4113213"/>
          <p14:tracePt t="9212" x="8988425" y="4127500"/>
          <p14:tracePt t="9220" x="8988425" y="4141788"/>
          <p14:tracePt t="9236" x="8988425" y="4156075"/>
          <p14:tracePt t="9269" x="9002713" y="4156075"/>
          <p14:tracePt t="9277" x="9031288" y="4156075"/>
          <p14:tracePt t="9285" x="9045575" y="4156075"/>
          <p14:tracePt t="9294" x="9059863" y="4156075"/>
          <p14:tracePt t="9302" x="9074150" y="4156075"/>
          <p14:tracePt t="9310" x="9086850" y="4156075"/>
          <p14:tracePt t="9318" x="9115425" y="4156075"/>
          <p14:tracePt t="9326" x="9129713" y="4156075"/>
          <p14:tracePt t="9335" x="9144000" y="4156075"/>
          <p14:tracePt t="9343" x="9172575" y="4170363"/>
          <p14:tracePt t="9351" x="9186863" y="4170363"/>
          <p14:tracePt t="9359" x="9201150" y="4170363"/>
          <p14:tracePt t="9368" x="9213850" y="4170363"/>
          <p14:tracePt t="9376" x="9228138" y="4170363"/>
          <p14:tracePt t="9384" x="9242425" y="4170363"/>
          <p14:tracePt t="9400" x="9256713" y="4170363"/>
          <p14:tracePt t="9425" x="9256713" y="4156075"/>
          <p14:tracePt t="9441" x="9256713" y="4141788"/>
          <p14:tracePt t="9680" x="9242425" y="4141788"/>
          <p14:tracePt t="9688" x="9213850" y="4141788"/>
          <p14:tracePt t="9696" x="9186863" y="4141788"/>
          <p14:tracePt t="9704" x="9172575" y="4141788"/>
          <p14:tracePt t="9713" x="9144000" y="4141788"/>
          <p14:tracePt t="9721" x="9115425" y="4141788"/>
          <p14:tracePt t="9729" x="9086850" y="4141788"/>
          <p14:tracePt t="9737" x="9031288" y="4141788"/>
          <p14:tracePt t="9746" x="9017000" y="4156075"/>
          <p14:tracePt t="9754" x="8982075" y="4156075"/>
          <p14:tracePt t="9762" x="8953500" y="4170363"/>
          <p14:tracePt t="9770" x="8910638" y="4184650"/>
          <p14:tracePt t="9779" x="8896350" y="4197350"/>
          <p14:tracePt t="9787" x="8883650" y="4205288"/>
          <p14:tracePt t="9795" x="8869363" y="4219575"/>
          <p14:tracePt t="9804" x="8869363" y="4233863"/>
          <p14:tracePt t="9812" x="8855075" y="4248150"/>
          <p14:tracePt t="9820" x="8855075" y="4260850"/>
          <p14:tracePt t="9828" x="8855075" y="4275138"/>
          <p14:tracePt t="9837" x="8855075" y="4318000"/>
          <p14:tracePt t="9844" x="8855075" y="4346575"/>
          <p14:tracePt t="9852" x="8855075" y="4387850"/>
          <p14:tracePt t="9862" x="8855075" y="4430713"/>
          <p14:tracePt t="9869" x="8855075" y="4473575"/>
          <p14:tracePt t="9877" x="8869363" y="4522788"/>
          <p14:tracePt t="9885" x="8883650" y="4578350"/>
          <p14:tracePt t="9893" x="8896350" y="4635500"/>
          <p14:tracePt t="9902" x="8910638" y="4692650"/>
          <p14:tracePt t="9910" x="8924925" y="4748213"/>
          <p14:tracePt t="9918" x="8939213" y="4791075"/>
          <p14:tracePt t="9926" x="8953500" y="4805363"/>
          <p14:tracePt t="9935" x="8967788" y="4840288"/>
          <p14:tracePt t="9943" x="8982075" y="4868863"/>
          <p14:tracePt t="9951" x="9002713" y="4895850"/>
          <p14:tracePt t="9959" x="9017000" y="4910138"/>
          <p14:tracePt t="9967" x="9031288" y="4924425"/>
          <p14:tracePt t="9976" x="9045575" y="4938713"/>
          <p14:tracePt t="9984" x="9074150" y="4938713"/>
          <p14:tracePt t="9992" x="9086850" y="4938713"/>
          <p14:tracePt t="10000" x="9101138" y="4938713"/>
          <p14:tracePt t="10008" x="9129713" y="4938713"/>
          <p14:tracePt t="10017" x="9172575" y="4938713"/>
          <p14:tracePt t="10025" x="9201150" y="4924425"/>
          <p14:tracePt t="10033" x="9228138" y="4910138"/>
          <p14:tracePt t="10041" x="9242425" y="4883150"/>
          <p14:tracePt t="10050" x="9271000" y="4883150"/>
          <p14:tracePt t="10058" x="9299575" y="4854575"/>
          <p14:tracePt t="10066" x="9305925" y="4840288"/>
          <p14:tracePt t="10074" x="9334500" y="4819650"/>
          <p14:tracePt t="10082" x="9348788" y="4791075"/>
          <p14:tracePt t="10091" x="9377363" y="4776788"/>
          <p14:tracePt t="10099" x="9391650" y="4748213"/>
          <p14:tracePt t="10107" x="9404350" y="4733925"/>
          <p14:tracePt t="10115" x="9404350" y="4705350"/>
          <p14:tracePt t="10124" x="9404350" y="4692650"/>
          <p14:tracePt t="10132" x="9418638" y="4678363"/>
          <p14:tracePt t="10140" x="9418638" y="4664075"/>
          <p14:tracePt t="10148" x="9418638" y="4649788"/>
          <p14:tracePt t="10156" x="9418638" y="4635500"/>
          <p14:tracePt t="10173" x="9404350" y="4635500"/>
          <p14:tracePt t="10181" x="9391650" y="4635500"/>
          <p14:tracePt t="10189" x="9363075" y="4635500"/>
          <p14:tracePt t="10197" x="9348788" y="4635500"/>
          <p14:tracePt t="10206" x="9334500" y="4635500"/>
          <p14:tracePt t="10214" x="9320213" y="4649788"/>
          <p14:tracePt t="10222" x="9299575" y="4678363"/>
          <p14:tracePt t="10230" x="9285288" y="4705350"/>
          <p14:tracePt t="10239" x="9271000" y="4733925"/>
          <p14:tracePt t="10247" x="9271000" y="4762500"/>
          <p14:tracePt t="10255" x="9271000" y="4791075"/>
          <p14:tracePt t="10263" x="9256713" y="4805363"/>
          <p14:tracePt t="10271" x="9256713" y="4832350"/>
          <p14:tracePt t="10280" x="9256713" y="4840288"/>
          <p14:tracePt t="10288" x="9256713" y="4854575"/>
          <p14:tracePt t="10296" x="9256713" y="4883150"/>
          <p14:tracePt t="10304" x="9256713" y="4895850"/>
          <p14:tracePt t="10312" x="9271000" y="4895850"/>
          <p14:tracePt t="10321" x="9271000" y="4910138"/>
          <p14:tracePt t="10329" x="9285288" y="4924425"/>
          <p14:tracePt t="10337" x="9299575" y="4938713"/>
          <p14:tracePt t="10354" x="9305925" y="4953000"/>
          <p14:tracePt t="10370" x="9320213" y="4953000"/>
          <p14:tracePt t="10378" x="9320213" y="4967288"/>
          <p14:tracePt t="10395" x="9334500" y="4967288"/>
          <p14:tracePt t="10427" x="9348788" y="4967288"/>
          <p14:tracePt t="11036" x="9334500" y="4967288"/>
          <p14:tracePt t="11323" x="9305925" y="4953000"/>
          <p14:tracePt t="11331" x="9285288" y="4938713"/>
          <p14:tracePt t="11340" x="9242425" y="4924425"/>
          <p14:tracePt t="11348" x="9158288" y="4883150"/>
          <p14:tracePt t="11356" x="9059863" y="4840288"/>
          <p14:tracePt t="11364" x="9017000" y="4819650"/>
          <p14:tracePt t="11372" x="8840788" y="4762500"/>
          <p14:tracePt t="11381" x="8728075" y="4733925"/>
          <p14:tracePt t="11389" x="8664575" y="4719638"/>
          <p14:tracePt t="11397" x="8551863" y="4692650"/>
          <p14:tracePt t="11405" x="8424863" y="4678363"/>
          <p14:tracePt t="11414" x="8304213" y="4664075"/>
          <p14:tracePt t="11422" x="8205788" y="4664075"/>
          <p14:tracePt t="11430" x="8107363" y="4664075"/>
          <p14:tracePt t="11438" x="8029575" y="4678363"/>
          <p14:tracePt t="11447" x="7958138" y="4719638"/>
          <p14:tracePt t="11455" x="7902575" y="4762500"/>
          <p14:tracePt t="11463" x="7845425" y="4805363"/>
          <p14:tracePt t="11471" x="7804150" y="4854575"/>
          <p14:tracePt t="11479" x="7789863" y="4910138"/>
          <p14:tracePt t="11487" x="7767638" y="4953000"/>
          <p14:tracePt t="11496" x="7753350" y="4981575"/>
          <p14:tracePt t="11504" x="7740650" y="5022850"/>
          <p14:tracePt t="11512" x="7740650" y="5051425"/>
          <p14:tracePt t="11520" x="7740650" y="5094288"/>
          <p14:tracePt t="11529" x="7740650" y="5108575"/>
          <p14:tracePt t="11537" x="7740650" y="5122863"/>
          <p14:tracePt t="11545" x="7740650" y="5137150"/>
          <p14:tracePt t="11570" x="7753350" y="5137150"/>
          <p14:tracePt t="11579" x="7767638" y="5094288"/>
          <p14:tracePt t="11587" x="7775575" y="5037138"/>
          <p14:tracePt t="11595" x="7789863" y="4967288"/>
          <p14:tracePt t="11603" x="7804150" y="4840288"/>
          <p14:tracePt t="11611" x="7831138" y="4748213"/>
          <p14:tracePt t="11619" x="7845425" y="4678363"/>
          <p14:tracePt t="11627" x="7845425" y="4578350"/>
          <p14:tracePt t="11635" x="7859713" y="4502150"/>
          <p14:tracePt t="11644" x="7859713" y="4459288"/>
          <p14:tracePt t="11652" x="7874000" y="4402138"/>
          <p14:tracePt t="11660" x="7874000" y="4360863"/>
          <p14:tracePt t="11668" x="7874000" y="4332288"/>
          <p14:tracePt t="11676" x="7874000" y="4318000"/>
          <p14:tracePt t="11685" x="7874000" y="4303713"/>
          <p14:tracePt t="11710" x="7859713" y="4303713"/>
          <p14:tracePt t="11726" x="7845425" y="4318000"/>
          <p14:tracePt t="11734" x="7845425" y="4332288"/>
          <p14:tracePt t="11742" x="7831138" y="4360863"/>
          <p14:tracePt t="11751" x="7831138" y="4375150"/>
          <p14:tracePt t="11759" x="7831138" y="4402138"/>
          <p14:tracePt t="11767" x="7816850" y="4416425"/>
          <p14:tracePt t="11775" x="7816850" y="4430713"/>
          <p14:tracePt t="11783" x="7816850" y="4445000"/>
          <p14:tracePt t="11792" x="7816850" y="4459288"/>
          <p14:tracePt t="11816" x="7831138" y="4445000"/>
          <p14:tracePt t="11824" x="7859713" y="4416425"/>
          <p14:tracePt t="11833" x="7888288" y="4375150"/>
          <p14:tracePt t="11841" x="7902575" y="4332288"/>
          <p14:tracePt t="11849" x="7931150" y="4289425"/>
          <p14:tracePt t="11857" x="7943850" y="4260850"/>
          <p14:tracePt t="11866" x="7972425" y="4219575"/>
          <p14:tracePt t="11874" x="8001000" y="4197350"/>
          <p14:tracePt t="11882" x="8015288" y="4170363"/>
          <p14:tracePt t="11890" x="8029575" y="4156075"/>
          <p14:tracePt t="11898" x="8029575" y="4141788"/>
          <p14:tracePt t="11948" x="8015288" y="4156075"/>
          <p14:tracePt t="11967" x="7986713" y="4184650"/>
          <p14:tracePt t="11969" x="7972425" y="4197350"/>
          <p14:tracePt t="11977" x="7958138" y="4205288"/>
          <p14:tracePt t="11985" x="7958138" y="4219575"/>
          <p14:tracePt t="11993" x="7943850" y="4219575"/>
          <p14:tracePt t="12001" x="7943850" y="4233863"/>
          <p14:tracePt t="12026" x="7943850" y="4219575"/>
          <p14:tracePt t="12034" x="7943850" y="4205288"/>
          <p14:tracePt t="12043" x="7958138" y="4184650"/>
          <p14:tracePt t="12051" x="7986713" y="4170363"/>
          <p14:tracePt t="12059" x="8001000" y="4141788"/>
          <p14:tracePt t="12067" x="8029575" y="4127500"/>
          <p14:tracePt t="12075" x="8043863" y="4113213"/>
          <p14:tracePt t="12083" x="8058150" y="4098925"/>
          <p14:tracePt t="12100" x="8070850" y="4098925"/>
          <p14:tracePt t="12124" x="8078788" y="4098925"/>
          <p14:tracePt t="12149" x="8078788" y="4113213"/>
          <p14:tracePt t="12166" x="8078788" y="4127500"/>
          <p14:tracePt t="12182" x="8078788" y="4141788"/>
          <p14:tracePt t="12198" x="8078788" y="4156075"/>
          <p14:tracePt t="12231" x="8078788" y="4170363"/>
          <p14:tracePt t="12248" x="8070850" y="4184650"/>
          <p14:tracePt t="12256" x="8070850" y="4197350"/>
          <p14:tracePt t="12264" x="8070850" y="4205288"/>
          <p14:tracePt t="12272" x="8070850" y="4233863"/>
          <p14:tracePt t="12280" x="8070850" y="4260850"/>
          <p14:tracePt t="12289" x="8070850" y="4289425"/>
          <p14:tracePt t="12297" x="8058150" y="4318000"/>
          <p14:tracePt t="12305" x="8058150" y="4360863"/>
          <p14:tracePt t="12313" x="8043863" y="4402138"/>
          <p14:tracePt t="12322" x="8043863" y="4459288"/>
          <p14:tracePt t="12330" x="8029575" y="4514850"/>
          <p14:tracePt t="12338" x="8029575" y="4578350"/>
          <p14:tracePt t="12346" x="8015288" y="4635500"/>
          <p14:tracePt t="12354" x="8001000" y="4692650"/>
          <p14:tracePt t="12363" x="7986713" y="4762500"/>
          <p14:tracePt t="12371" x="7958138" y="4805363"/>
          <p14:tracePt t="12379" x="7958138" y="4832350"/>
          <p14:tracePt t="12387" x="7943850" y="4883150"/>
          <p14:tracePt t="12395" x="7931150" y="4910138"/>
          <p14:tracePt t="12404" x="7916863" y="4938713"/>
          <p14:tracePt t="12412" x="7902575" y="4967288"/>
          <p14:tracePt t="12420" x="7902575" y="4981575"/>
          <p14:tracePt t="12429" x="7902575" y="4995863"/>
          <p14:tracePt t="12437" x="7888288" y="4995863"/>
          <p14:tracePt t="12478" x="7888288" y="4967288"/>
          <p14:tracePt t="12487" x="7888288" y="4938713"/>
          <p14:tracePt t="12494" x="7888288" y="4924425"/>
          <p14:tracePt t="12502" x="7888288" y="4883150"/>
          <p14:tracePt t="12510" x="7888288" y="4854575"/>
          <p14:tracePt t="12519" x="7888288" y="4840288"/>
          <p14:tracePt t="12527" x="7888288" y="4819650"/>
          <p14:tracePt t="12535" x="7888288" y="4805363"/>
          <p14:tracePt t="12552" x="7888288" y="4791075"/>
          <p14:tracePt t="12560" x="7874000" y="4791075"/>
          <p14:tracePt t="12568" x="7859713" y="4791075"/>
          <p14:tracePt t="12576" x="7845425" y="4791075"/>
          <p14:tracePt t="12585" x="7831138" y="4805363"/>
          <p14:tracePt t="12593" x="7816850" y="4819650"/>
          <p14:tracePt t="12601" x="7804150" y="4854575"/>
          <p14:tracePt t="12609" x="7789863" y="4868863"/>
          <p14:tracePt t="12617" x="7775575" y="4924425"/>
          <p14:tracePt t="12626" x="7775575" y="4953000"/>
          <p14:tracePt t="12634" x="7767638" y="4967288"/>
          <p14:tracePt t="12642" x="7767638" y="5010150"/>
          <p14:tracePt t="12650" x="7767638" y="5051425"/>
          <p14:tracePt t="12658" x="7767638" y="5080000"/>
          <p14:tracePt t="12667" x="7767638" y="5108575"/>
          <p14:tracePt t="12683" x="7767638" y="5122863"/>
          <p14:tracePt t="12691" x="7767638" y="5137150"/>
          <p14:tracePt t="12716" x="7775575" y="5137150"/>
          <p14:tracePt t="12724" x="7789863" y="5137150"/>
          <p14:tracePt t="12733" x="7804150" y="5137150"/>
          <p14:tracePt t="12741" x="7816850" y="5122863"/>
          <p14:tracePt t="12750" x="7831138" y="5094288"/>
          <p14:tracePt t="12758" x="7859713" y="5080000"/>
          <p14:tracePt t="12766" x="7859713" y="5065713"/>
          <p14:tracePt t="12774" x="7874000" y="5051425"/>
          <p14:tracePt t="12782" x="7874000" y="5037138"/>
          <p14:tracePt t="12790" x="7888288" y="5037138"/>
          <p14:tracePt t="13127" x="7888288" y="5010150"/>
          <p14:tracePt t="13135" x="7902575" y="4995863"/>
          <p14:tracePt t="13143" x="7916863" y="4953000"/>
          <p14:tracePt t="13152" x="7943850" y="4910138"/>
          <p14:tracePt t="13160" x="7972425" y="4868863"/>
          <p14:tracePt t="13168" x="8001000" y="4832350"/>
          <p14:tracePt t="13176" x="8029575" y="4805363"/>
          <p14:tracePt t="13184" x="8043863" y="4776788"/>
          <p14:tracePt t="13193" x="8070850" y="4748213"/>
          <p14:tracePt t="13201" x="8093075" y="4705350"/>
          <p14:tracePt t="13209" x="8107363" y="4678363"/>
          <p14:tracePt t="13217" x="8134350" y="4649788"/>
          <p14:tracePt t="13225" x="8148638" y="4621213"/>
          <p14:tracePt t="13234" x="8162925" y="4592638"/>
          <p14:tracePt t="13242" x="8177213" y="4578350"/>
          <p14:tracePt t="13250" x="8191500" y="4551363"/>
          <p14:tracePt t="13258" x="8191500" y="4537075"/>
          <p14:tracePt t="13267" x="8205788" y="4522788"/>
          <p14:tracePt t="13275" x="8205788" y="4514850"/>
          <p14:tracePt t="13283" x="8220075" y="4502150"/>
          <p14:tracePt t="13291" x="8220075" y="4487863"/>
          <p14:tracePt t="13300" x="8220075" y="4473575"/>
          <p14:tracePt t="13308" x="8220075" y="4459288"/>
          <p14:tracePt t="13324" x="8220075" y="4445000"/>
          <p14:tracePt t="13333" x="8220075" y="4430713"/>
          <p14:tracePt t="13341" x="8205788" y="4416425"/>
          <p14:tracePt t="13350" x="8191500" y="4387850"/>
          <p14:tracePt t="13358" x="8177213" y="4360863"/>
          <p14:tracePt t="13366" x="8162925" y="4332288"/>
          <p14:tracePt t="13374" x="8121650" y="4289425"/>
          <p14:tracePt t="13382" x="8070850" y="4205288"/>
          <p14:tracePt t="13390" x="8001000" y="4141788"/>
          <p14:tracePt t="13398" x="7859713" y="3986213"/>
          <p14:tracePt t="13407" x="7740650" y="3824288"/>
          <p14:tracePt t="13415" x="7527925" y="3625850"/>
          <p14:tracePt t="13423" x="7239000" y="3408363"/>
          <p14:tracePt t="13431" x="6673850" y="2955925"/>
          <p14:tracePt t="13439" x="6223000" y="2624138"/>
          <p14:tracePt t="13448" x="5969000" y="2455863"/>
          <p14:tracePt t="13456" x="5545138" y="2193925"/>
          <p14:tracePt t="13464" x="5362575" y="2095500"/>
          <p14:tracePt t="13472" x="5030788" y="1919288"/>
          <p14:tracePt t="13480" x="4741863" y="1763713"/>
          <p14:tracePt t="13489" x="4649788" y="1720850"/>
          <p14:tracePt t="13497" x="4451350" y="1630363"/>
          <p14:tracePt t="13505" x="4318000" y="1558925"/>
          <p14:tracePt t="13513" x="4289425" y="1544638"/>
          <p14:tracePt t="13521" x="4219575" y="1517650"/>
          <p14:tracePt t="13530" x="4162425" y="1489075"/>
          <p14:tracePt t="13538" x="4133850" y="1474788"/>
          <p14:tracePt t="13546" x="4121150" y="1474788"/>
          <p14:tracePt t="13554" x="4113213" y="1460500"/>
          <p14:tracePt t="13817" x="4098925" y="1460500"/>
          <p14:tracePt t="13825" x="4084638" y="1460500"/>
          <p14:tracePt t="13834" x="4057650" y="1460500"/>
          <p14:tracePt t="13842" x="4014788" y="1460500"/>
          <p14:tracePt t="13850" x="3986213" y="1474788"/>
          <p14:tracePt t="13858" x="3971925" y="1489075"/>
          <p14:tracePt t="13866" x="3916363" y="1503363"/>
          <p14:tracePt t="13875" x="3887788" y="1517650"/>
          <p14:tracePt t="13883" x="3816350" y="1530350"/>
          <p14:tracePt t="13891" x="3767138" y="1544638"/>
          <p14:tracePt t="13899" x="3725863" y="1544638"/>
          <p14:tracePt t="13908" x="3683000" y="1558925"/>
          <p14:tracePt t="13916" x="3625850" y="1587500"/>
          <p14:tracePt t="13924" x="3584575" y="1587500"/>
          <p14:tracePt t="13933" x="3541713" y="1601788"/>
          <p14:tracePt t="13941" x="3492500" y="1616075"/>
          <p14:tracePt t="13949" x="3435350" y="1644650"/>
          <p14:tracePt t="13957" x="3394075" y="1657350"/>
          <p14:tracePt t="13966" x="3336925" y="1671638"/>
          <p14:tracePt t="13973" x="3281363" y="1685925"/>
          <p14:tracePt t="13981" x="3238500" y="1700213"/>
          <p14:tracePt t="13990" x="3189288" y="1720850"/>
          <p14:tracePt t="13998" x="3146425" y="1735138"/>
          <p14:tracePt t="14006" x="3105150" y="1763713"/>
          <p14:tracePt t="14014" x="3048000" y="1792288"/>
          <p14:tracePt t="14023" x="3005138" y="1820863"/>
          <p14:tracePt t="14031" x="2963863" y="1847850"/>
          <p14:tracePt t="14039" x="2921000" y="1890713"/>
          <p14:tracePt t="14047" x="2886075" y="1919288"/>
          <p14:tracePt t="14055" x="2843213" y="1947863"/>
          <p14:tracePt t="14064" x="2814638" y="1974850"/>
          <p14:tracePt t="14072" x="2787650" y="1989138"/>
          <p14:tracePt t="14080" x="2730500" y="2025650"/>
          <p14:tracePt t="14088" x="2716213" y="2038350"/>
          <p14:tracePt t="14096" x="2660650" y="2081213"/>
          <p14:tracePt t="14105" x="2646363" y="2095500"/>
          <p14:tracePt t="14113" x="2603500" y="2124075"/>
          <p14:tracePt t="14121" x="2582863" y="2152650"/>
          <p14:tracePt t="14129" x="2554288" y="2165350"/>
          <p14:tracePt t="14137" x="2525713" y="2193925"/>
          <p14:tracePt t="14146" x="2511425" y="2208213"/>
          <p14:tracePt t="14154" x="2482850" y="2236788"/>
          <p14:tracePt t="14162" x="2455863" y="2251075"/>
          <p14:tracePt t="14170" x="2441575" y="2265363"/>
          <p14:tracePt t="14179" x="2413000" y="2292350"/>
          <p14:tracePt t="14187" x="2384425" y="2306638"/>
          <p14:tracePt t="14195" x="2355850" y="2335213"/>
          <p14:tracePt t="14203" x="2343150" y="2343150"/>
          <p14:tracePt t="14211" x="2314575" y="2370138"/>
          <p14:tracePt t="14220" x="2286000" y="2398713"/>
          <p14:tracePt t="14228" x="2265363" y="2427288"/>
          <p14:tracePt t="14236" x="2251075" y="2441575"/>
          <p14:tracePt t="14244" x="2208213" y="2482850"/>
          <p14:tracePt t="14253" x="2193925" y="2497138"/>
          <p14:tracePt t="14261" x="2179638" y="2525713"/>
          <p14:tracePt t="14269" x="2152650" y="2540000"/>
          <p14:tracePt t="14277" x="2124075" y="2582863"/>
          <p14:tracePt t="14285" x="2109788" y="2597150"/>
          <p14:tracePt t="14294" x="2081213" y="2609850"/>
          <p14:tracePt t="14302" x="2066925" y="2638425"/>
          <p14:tracePt t="14310" x="2038350" y="2660650"/>
          <p14:tracePt t="14318" x="2025650" y="2673350"/>
          <p14:tracePt t="14326" x="1997075" y="2701925"/>
          <p14:tracePt t="14335" x="1982788" y="2716213"/>
          <p14:tracePt t="14343" x="1974850" y="2730500"/>
          <p14:tracePt t="14351" x="1962150" y="2744788"/>
          <p14:tracePt t="14359" x="1947863" y="2759075"/>
          <p14:tracePt t="14368" x="1919288" y="2773363"/>
          <p14:tracePt t="14376" x="1905000" y="2787650"/>
          <p14:tracePt t="14384" x="1890713" y="2787650"/>
          <p14:tracePt t="14392" x="1876425" y="2787650"/>
          <p14:tracePt t="14400" x="1862138" y="2800350"/>
          <p14:tracePt t="14409" x="1847850" y="2800350"/>
          <p14:tracePt t="14425" x="1835150" y="2800350"/>
          <p14:tracePt t="14433" x="1820863" y="2800350"/>
          <p14:tracePt t="14442" x="1806575" y="2800350"/>
          <p14:tracePt t="14458" x="1792288" y="2800350"/>
          <p14:tracePt t="14474" x="1778000" y="2787650"/>
          <p14:tracePt t="14491" x="1763713" y="2773363"/>
          <p14:tracePt t="14499" x="1749425" y="2773363"/>
          <p14:tracePt t="14508" x="1749425" y="2759075"/>
          <p14:tracePt t="14516" x="1749425" y="2744788"/>
          <p14:tracePt t="14525" x="1735138" y="2730500"/>
          <p14:tracePt t="14533" x="1720850" y="2730500"/>
          <p14:tracePt t="14541" x="1720850" y="2716213"/>
          <p14:tracePt t="14549" x="1720850" y="2701925"/>
          <p14:tracePt t="14565" x="1708150" y="2687638"/>
          <p14:tracePt t="14622" x="1720850" y="2687638"/>
          <p14:tracePt t="14639" x="1735138" y="2687638"/>
          <p14:tracePt t="14647" x="1749425" y="2687638"/>
          <p14:tracePt t="14655" x="1763713" y="2687638"/>
          <p14:tracePt t="14663" x="1778000" y="2687638"/>
          <p14:tracePt t="14672" x="1792288" y="2687638"/>
          <p14:tracePt t="14688" x="1806575" y="2687638"/>
          <p14:tracePt t="14696" x="1820863" y="2687638"/>
          <p14:tracePt t="14705" x="1847850" y="2687638"/>
          <p14:tracePt t="14713" x="1862138" y="2687638"/>
          <p14:tracePt t="14721" x="1876425" y="2673350"/>
          <p14:tracePt t="14729" x="1890713" y="2673350"/>
          <p14:tracePt t="14738" x="1919288" y="2673350"/>
          <p14:tracePt t="14746" x="1933575" y="2673350"/>
          <p14:tracePt t="14754" x="1947863" y="2673350"/>
          <p14:tracePt t="14762" x="1962150" y="2673350"/>
          <p14:tracePt t="14770" x="1974850" y="2673350"/>
          <p14:tracePt t="14778" x="1982788" y="2673350"/>
          <p14:tracePt t="14787" x="1997075" y="2673350"/>
          <p14:tracePt t="14795" x="2011363" y="2673350"/>
          <p14:tracePt t="14803" x="2025650" y="2673350"/>
          <p14:tracePt t="14811" x="2038350" y="2673350"/>
          <p14:tracePt t="14820" x="2052638" y="2673350"/>
          <p14:tracePt t="14828" x="2066925" y="2673350"/>
          <p14:tracePt t="14844" x="2081213" y="2673350"/>
          <p14:tracePt t="14853" x="2095500" y="2673350"/>
          <p14:tracePt t="14861" x="2109788" y="2673350"/>
          <p14:tracePt t="14869" x="2124075" y="2673350"/>
          <p14:tracePt t="14885" x="2138363" y="2673350"/>
          <p14:tracePt t="14894" x="2152650" y="2673350"/>
          <p14:tracePt t="14902" x="2165350" y="2673350"/>
          <p14:tracePt t="14910" x="2179638" y="2673350"/>
          <p14:tracePt t="14918" x="2193925" y="2687638"/>
          <p14:tracePt t="14927" x="2208213" y="2687638"/>
          <p14:tracePt t="14935" x="2222500" y="2687638"/>
          <p14:tracePt t="14943" x="2236788" y="2687638"/>
          <p14:tracePt t="14951" x="2251075" y="2687638"/>
          <p14:tracePt t="14968" x="2265363" y="2687638"/>
          <p14:tracePt t="14976" x="2279650" y="2687638"/>
          <p14:tracePt t="14992" x="2286000" y="2687638"/>
          <p14:tracePt t="15009" x="2300288" y="2687638"/>
          <p14:tracePt t="15033" x="2314575" y="2687638"/>
          <p14:tracePt t="15069" x="2328863" y="2687638"/>
          <p14:tracePt t="15095" x="2343150" y="2687638"/>
          <p14:tracePt t="15128" x="2355850" y="2687638"/>
          <p14:tracePt t="15144" x="2370138" y="2687638"/>
          <p14:tracePt t="15161" x="2384425" y="2687638"/>
          <p14:tracePt t="15177" x="2398713" y="2687638"/>
          <p14:tracePt t="15193" x="2413000" y="2687638"/>
          <p14:tracePt t="15202" x="2427288" y="2687638"/>
          <p14:tracePt t="15218" x="2441575" y="2687638"/>
          <p14:tracePt t="15235" x="2455863" y="2687638"/>
          <p14:tracePt t="15251" x="2470150" y="2687638"/>
          <p14:tracePt t="15276" x="2482850" y="2687638"/>
          <p14:tracePt t="15292" x="2497138" y="2687638"/>
          <p14:tracePt t="15317" x="2511425" y="2687638"/>
          <p14:tracePt t="15358" x="2525713" y="2687638"/>
          <p14:tracePt t="15514" x="2525713" y="2701925"/>
          <p14:tracePt t="15539" x="2511425" y="2701925"/>
          <p14:tracePt t="15547" x="2497138" y="2701925"/>
          <p14:tracePt t="15563" x="2482850" y="2701925"/>
          <p14:tracePt t="15571" x="2470150" y="2701925"/>
          <p14:tracePt t="15580" x="2441575" y="2701925"/>
          <p14:tracePt t="15588" x="2427288" y="2701925"/>
          <p14:tracePt t="15596" x="2413000" y="2701925"/>
          <p14:tracePt t="15604" x="2398713" y="2701925"/>
          <p14:tracePt t="15613" x="2384425" y="2701925"/>
          <p14:tracePt t="15621" x="2370138" y="2701925"/>
          <p14:tracePt t="15629" x="2355850" y="2701925"/>
          <p14:tracePt t="15637" x="2343150" y="2701925"/>
          <p14:tracePt t="15645" x="2328863" y="2701925"/>
          <p14:tracePt t="15662" x="2314575" y="2701925"/>
          <p14:tracePt t="15670" x="2300288" y="2701925"/>
          <p14:tracePt t="15686" x="2286000" y="2701925"/>
          <p14:tracePt t="15695" x="2279650" y="2701925"/>
          <p14:tracePt t="15719" x="2265363" y="2701925"/>
          <p14:tracePt t="15793" x="2279650" y="2701925"/>
          <p14:tracePt t="15802" x="2300288" y="2701925"/>
          <p14:tracePt t="15810" x="2314575" y="2701925"/>
          <p14:tracePt t="15818" x="2343150" y="2701925"/>
          <p14:tracePt t="15826" x="2355850" y="2701925"/>
          <p14:tracePt t="15834" x="2370138" y="2701925"/>
          <p14:tracePt t="15843" x="2398713" y="2701925"/>
          <p14:tracePt t="15851" x="2413000" y="2687638"/>
          <p14:tracePt t="15867" x="2427288" y="2673350"/>
          <p14:tracePt t="15876" x="2441575" y="2673350"/>
          <p14:tracePt t="15884" x="2441575" y="2660650"/>
          <p14:tracePt t="15892" x="2455863" y="2660650"/>
          <p14:tracePt t="15908" x="2455863" y="2652713"/>
          <p14:tracePt t="15950" x="2441575" y="2652713"/>
          <p14:tracePt t="15966" x="2441575" y="2660650"/>
          <p14:tracePt t="15974" x="2427288" y="2673350"/>
          <p14:tracePt t="15983" x="2427288" y="2687638"/>
          <p14:tracePt t="15991" x="2427288" y="2701925"/>
          <p14:tracePt t="16007" x="2427288" y="2716213"/>
          <p14:tracePt t="16016" x="2427288" y="2730500"/>
          <p14:tracePt t="16064" x="2441575" y="2730500"/>
          <p14:tracePt t="16073" x="2455863" y="2730500"/>
          <p14:tracePt t="16081" x="2482850" y="2730500"/>
          <p14:tracePt t="16089" x="2497138" y="2716213"/>
          <p14:tracePt t="16097" x="2511425" y="2716213"/>
          <p14:tracePt t="16106" x="2540000" y="2716213"/>
          <p14:tracePt t="16114" x="2568575" y="2716213"/>
          <p14:tracePt t="16122" x="2582863" y="2716213"/>
          <p14:tracePt t="16130" x="2603500" y="2716213"/>
          <p14:tracePt t="16139" x="2632075" y="2716213"/>
          <p14:tracePt t="16147" x="2646363" y="2716213"/>
          <p14:tracePt t="16155" x="2673350" y="2716213"/>
          <p14:tracePt t="16163" x="2687638" y="2716213"/>
          <p14:tracePt t="16171" x="2701925" y="2716213"/>
          <p14:tracePt t="16180" x="2730500" y="2716213"/>
          <p14:tracePt t="16188" x="2744788" y="2716213"/>
          <p14:tracePt t="16196" x="2759075" y="2716213"/>
          <p14:tracePt t="16204" x="2773363" y="2716213"/>
          <p14:tracePt t="16212" x="2787650" y="2716213"/>
          <p14:tracePt t="16237" x="2800350" y="2716213"/>
          <p14:tracePt t="16492" x="2828925" y="2716213"/>
          <p14:tracePt t="16500" x="2857500" y="2701925"/>
          <p14:tracePt t="16508" x="2892425" y="2687638"/>
          <p14:tracePt t="16517" x="2949575" y="2660650"/>
          <p14:tracePt t="16525" x="2990850" y="2638425"/>
          <p14:tracePt t="16533" x="3005138" y="2624138"/>
          <p14:tracePt t="16541" x="3062288" y="2582863"/>
          <p14:tracePt t="16550" x="3076575" y="2554288"/>
          <p14:tracePt t="16558" x="3076575" y="2525713"/>
          <p14:tracePt t="16566" x="3090863" y="2497138"/>
          <p14:tracePt t="16574" x="3105150" y="2470150"/>
          <p14:tracePt t="16583" x="3105150" y="2455863"/>
          <p14:tracePt t="16591" x="3105150" y="2441575"/>
          <p14:tracePt t="16599" x="3105150" y="2427288"/>
          <p14:tracePt t="16607" x="3105150" y="2413000"/>
          <p14:tracePt t="16623" x="3090863" y="2413000"/>
          <p14:tracePt t="16631" x="3062288" y="2413000"/>
          <p14:tracePt t="16640" x="3062288" y="2427288"/>
          <p14:tracePt t="16648" x="3048000" y="2455863"/>
          <p14:tracePt t="16656" x="3033713" y="2482850"/>
          <p14:tracePt t="16664" x="3033713" y="2511425"/>
          <p14:tracePt t="16673" x="3019425" y="2525713"/>
          <p14:tracePt t="16681" x="3019425" y="2554288"/>
          <p14:tracePt t="16689" x="3019425" y="2582863"/>
          <p14:tracePt t="16697" x="3019425" y="2609850"/>
          <p14:tracePt t="16714" x="3019425" y="2624138"/>
          <p14:tracePt t="16722" x="3019425" y="2638425"/>
          <p14:tracePt t="16730" x="3033713" y="2638425"/>
          <p14:tracePt t="16738" x="3048000" y="2638425"/>
          <p14:tracePt t="16746" x="3062288" y="2638425"/>
          <p14:tracePt t="16755" x="3105150" y="2638425"/>
          <p14:tracePt t="16763" x="3132138" y="2638425"/>
          <p14:tracePt t="16771" x="3146425" y="2624138"/>
          <p14:tracePt t="16779" x="3160713" y="2609850"/>
          <p14:tracePt t="16788" x="3189288" y="2597150"/>
          <p14:tracePt t="16796" x="3203575" y="2582863"/>
          <p14:tracePt t="16804" x="3209925" y="2568575"/>
          <p14:tracePt t="16812" x="3224213" y="2554288"/>
          <p14:tracePt t="16829" x="3238500" y="2554288"/>
          <p14:tracePt t="16845" x="3252788" y="2554288"/>
          <p14:tracePt t="16886" x="3267075" y="2554288"/>
          <p14:tracePt t="16894" x="3281363" y="2568575"/>
          <p14:tracePt t="16903" x="3295650" y="2568575"/>
          <p14:tracePt t="16911" x="3322638" y="2582863"/>
          <p14:tracePt t="16919" x="3351213" y="2582863"/>
          <p14:tracePt t="16927" x="3379788" y="2582863"/>
          <p14:tracePt t="16935" x="3422650" y="2582863"/>
          <p14:tracePt t="16944" x="3463925" y="2582863"/>
          <p14:tracePt t="16952" x="3478213" y="2582863"/>
          <p14:tracePt t="16960" x="3527425" y="2582863"/>
          <p14:tracePt t="16968" x="3556000" y="2582863"/>
          <p14:tracePt t="16976" x="3625850" y="2582863"/>
          <p14:tracePt t="16985" x="3654425" y="2582863"/>
          <p14:tracePt t="16993" x="3697288" y="2582863"/>
          <p14:tracePt t="17001" x="3740150" y="2568575"/>
          <p14:tracePt t="17009" x="3767138" y="2568575"/>
          <p14:tracePt t="17018" x="3810000" y="2554288"/>
          <p14:tracePt t="17026" x="3830638" y="2554288"/>
          <p14:tracePt t="17034" x="3859213" y="2554288"/>
          <p14:tracePt t="17042" x="3902075" y="2554288"/>
          <p14:tracePt t="17050" x="3930650" y="2554288"/>
          <p14:tracePt t="17059" x="3957638" y="2554288"/>
          <p14:tracePt t="17067" x="3971925" y="2554288"/>
          <p14:tracePt t="17075" x="3986213" y="2554288"/>
          <p14:tracePt t="17083" x="4000500" y="2554288"/>
          <p14:tracePt t="17091" x="4014788" y="2554288"/>
          <p14:tracePt t="17108" x="4029075" y="2554288"/>
          <p14:tracePt t="17338" x="4057650" y="2554288"/>
          <p14:tracePt t="17346" x="4084638" y="2554288"/>
          <p14:tracePt t="17354" x="4113213" y="2568575"/>
          <p14:tracePt t="17363" x="4162425" y="2568575"/>
          <p14:tracePt t="17371" x="4219575" y="2582863"/>
          <p14:tracePt t="17379" x="4275138" y="2582863"/>
          <p14:tracePt t="17387" x="4346575" y="2597150"/>
          <p14:tracePt t="17396" x="4402138" y="2597150"/>
          <p14:tracePt t="17404" x="4465638" y="2609850"/>
          <p14:tracePt t="17412" x="4522788" y="2609850"/>
          <p14:tracePt t="17420" x="4592638" y="2609850"/>
          <p14:tracePt t="17429" x="4664075" y="2609850"/>
          <p14:tracePt t="17437" x="4727575" y="2609850"/>
          <p14:tracePt t="17445" x="4783138" y="2609850"/>
          <p14:tracePt t="17453" x="4854575" y="2609850"/>
          <p14:tracePt t="17461" x="4924425" y="2609850"/>
          <p14:tracePt t="17469" x="4995863" y="2609850"/>
          <p14:tracePt t="17478" x="5045075" y="2609850"/>
          <p14:tracePt t="17486" x="5100638" y="2609850"/>
          <p14:tracePt t="17494" x="5157788" y="2609850"/>
          <p14:tracePt t="17502" x="5213350" y="2609850"/>
          <p14:tracePt t="17511" x="5256213" y="2609850"/>
          <p14:tracePt t="17519" x="5313363" y="2609850"/>
          <p14:tracePt t="17527" x="5334000" y="2609850"/>
          <p14:tracePt t="17535" x="5362575" y="2609850"/>
          <p14:tracePt t="17544" x="5403850" y="2609850"/>
          <p14:tracePt t="17552" x="5432425" y="2609850"/>
          <p14:tracePt t="17560" x="5475288" y="2609850"/>
          <p14:tracePt t="17568" x="5503863" y="2609850"/>
          <p14:tracePt t="17576" x="5518150" y="2609850"/>
          <p14:tracePt t="17585" x="5545138" y="2609850"/>
          <p14:tracePt t="17593" x="5559425" y="2609850"/>
          <p14:tracePt t="17601" x="5573713" y="2609850"/>
          <p14:tracePt t="17609" x="5588000" y="2609850"/>
          <p14:tracePt t="17634" x="5602288" y="2609850"/>
          <p14:tracePt t="17864" x="5616575" y="2609850"/>
          <p14:tracePt t="17872" x="5637213" y="2609850"/>
          <p14:tracePt t="17880" x="5651500" y="2609850"/>
          <p14:tracePt t="17889" x="5665788" y="2609850"/>
          <p14:tracePt t="17897" x="5680075" y="2609850"/>
          <p14:tracePt t="17905" x="5708650" y="2609850"/>
          <p14:tracePt t="17913" x="5735638" y="2609850"/>
          <p14:tracePt t="17921" x="5764213" y="2624138"/>
          <p14:tracePt t="17930" x="5792788" y="2624138"/>
          <p14:tracePt t="17938" x="5821363" y="2624138"/>
          <p14:tracePt t="17946" x="5848350" y="2624138"/>
          <p14:tracePt t="17954" x="5891213" y="2624138"/>
          <p14:tracePt t="17963" x="5919788" y="2638425"/>
          <p14:tracePt t="17971" x="5954713" y="2638425"/>
          <p14:tracePt t="17979" x="5997575" y="2638425"/>
          <p14:tracePt t="17987" x="6038850" y="2638425"/>
          <p14:tracePt t="17995" x="6067425" y="2638425"/>
          <p14:tracePt t="18004" x="6124575" y="2638425"/>
          <p14:tracePt t="18012" x="6153150" y="2638425"/>
          <p14:tracePt t="18020" x="6180138" y="2638425"/>
          <p14:tracePt t="18028" x="6223000" y="2638425"/>
          <p14:tracePt t="18036" x="6257925" y="2638425"/>
          <p14:tracePt t="18045" x="6300788" y="2638425"/>
          <p14:tracePt t="18053" x="6329363" y="2638425"/>
          <p14:tracePt t="18061" x="6356350" y="2638425"/>
          <p14:tracePt t="18069" x="6399213" y="2638425"/>
          <p14:tracePt t="18078" x="6427788" y="2652713"/>
          <p14:tracePt t="18086" x="6456363" y="2652713"/>
          <p14:tracePt t="18094" x="6483350" y="2652713"/>
          <p14:tracePt t="18102" x="6511925" y="2652713"/>
          <p14:tracePt t="18110" x="6540500" y="2652713"/>
          <p14:tracePt t="18119" x="6561138" y="2652713"/>
          <p14:tracePt t="18127" x="6589713" y="2652713"/>
          <p14:tracePt t="18135" x="6618288" y="2652713"/>
          <p14:tracePt t="18143" x="6646863" y="2652713"/>
          <p14:tracePt t="18151" x="6673850" y="2652713"/>
          <p14:tracePt t="18170" x="6702425" y="2652713"/>
          <p14:tracePt t="18172" x="6716713" y="2652713"/>
          <p14:tracePt t="18180" x="6745288" y="2652713"/>
          <p14:tracePt t="18188" x="6773863" y="2652713"/>
          <p14:tracePt t="18197" x="6800850" y="2652713"/>
          <p14:tracePt t="18205" x="6829425" y="2652713"/>
          <p14:tracePt t="18213" x="6858000" y="2652713"/>
          <p14:tracePt t="18221" x="6878638" y="2638425"/>
          <p14:tracePt t="18230" x="6892925" y="2638425"/>
          <p14:tracePt t="18238" x="6921500" y="2638425"/>
          <p14:tracePt t="18246" x="6950075" y="2638425"/>
          <p14:tracePt t="18254" x="6978650" y="2624138"/>
          <p14:tracePt t="18262" x="7005638" y="2624138"/>
          <p14:tracePt t="18271" x="7034213" y="2624138"/>
          <p14:tracePt t="18279" x="7077075" y="2624138"/>
          <p14:tracePt t="18287" x="7091363" y="2624138"/>
          <p14:tracePt t="18295" x="7146925" y="2624138"/>
          <p14:tracePt t="18303" x="7169150" y="2624138"/>
          <p14:tracePt t="18312" x="7196138" y="2624138"/>
          <p14:tracePt t="18320" x="7239000" y="2624138"/>
          <p14:tracePt t="18328" x="7253288" y="2624138"/>
          <p14:tracePt t="18336" x="7281863" y="2624138"/>
          <p14:tracePt t="18345" x="7308850" y="2624138"/>
          <p14:tracePt t="18353" x="7323138" y="2624138"/>
          <p14:tracePt t="18361" x="7337425" y="2624138"/>
          <p14:tracePt t="18369" x="7351713" y="2624138"/>
          <p14:tracePt t="18377" x="7366000" y="2624138"/>
          <p14:tracePt t="18386" x="7380288" y="2624138"/>
          <p14:tracePt t="18419" x="7394575" y="2624138"/>
          <p14:tracePt t="18435" x="7394575" y="2638425"/>
          <p14:tracePt t="18722" x="7423150" y="2638425"/>
          <p14:tracePt t="18731" x="7450138" y="2638425"/>
          <p14:tracePt t="18739" x="7472363" y="2638425"/>
          <p14:tracePt t="18747" x="7499350" y="2652713"/>
          <p14:tracePt t="18755" x="7542213" y="2652713"/>
          <p14:tracePt t="18764" x="7570788" y="2652713"/>
          <p14:tracePt t="18772" x="7599363" y="2660650"/>
          <p14:tracePt t="18780" x="7626350" y="2660650"/>
          <p14:tracePt t="18788" x="7654925" y="2660650"/>
          <p14:tracePt t="18797" x="7683500" y="2660650"/>
          <p14:tracePt t="18805" x="7697788" y="2660650"/>
          <p14:tracePt t="18813" x="7726363" y="2660650"/>
          <p14:tracePt t="18821" x="7740650" y="2660650"/>
          <p14:tracePt t="18829" x="7753350" y="2660650"/>
          <p14:tracePt t="18838" x="7767638" y="2660650"/>
          <p14:tracePt t="18846" x="7789863" y="2660650"/>
          <p14:tracePt t="18862" x="7804150" y="2660650"/>
          <p14:tracePt t="18870" x="7816850" y="2660650"/>
          <p14:tracePt t="18879" x="7831138" y="2660650"/>
          <p14:tracePt t="18887" x="7845425" y="2660650"/>
          <p14:tracePt t="18903" x="7859713" y="2660650"/>
          <p14:tracePt t="18912" x="7874000" y="2660650"/>
          <p14:tracePt t="18928" x="7888288" y="2660650"/>
          <p14:tracePt t="18936" x="7902575" y="2660650"/>
          <p14:tracePt t="18945" x="7916863" y="2660650"/>
          <p14:tracePt t="18953" x="7931150" y="2660650"/>
          <p14:tracePt t="18961" x="7943850" y="2660650"/>
          <p14:tracePt t="18969" x="7958138" y="2660650"/>
          <p14:tracePt t="18978" x="7972425" y="2660650"/>
          <p14:tracePt t="18986" x="7986713" y="2660650"/>
          <p14:tracePt t="18994" x="8001000" y="2660650"/>
          <p14:tracePt t="19002" x="8015288" y="2660650"/>
          <p14:tracePt t="19010" x="8029575" y="2660650"/>
          <p14:tracePt t="19019" x="8043863" y="2660650"/>
          <p14:tracePt t="19027" x="8058150" y="2660650"/>
          <p14:tracePt t="19043" x="8070850" y="2660650"/>
          <p14:tracePt t="19060" x="8078788" y="2660650"/>
          <p14:tracePt t="19076" x="8093075" y="2660650"/>
          <p14:tracePt t="19101" x="8107363" y="2660650"/>
          <p14:tracePt t="19339" x="8121650" y="2660650"/>
          <p14:tracePt t="19347" x="8148638" y="2660650"/>
          <p14:tracePt t="19355" x="8177213" y="2660650"/>
          <p14:tracePt t="19364" x="8220075" y="2660650"/>
          <p14:tracePt t="19372" x="8248650" y="2660650"/>
          <p14:tracePt t="19380" x="8289925" y="2660650"/>
          <p14:tracePt t="19388" x="8332788" y="2660650"/>
          <p14:tracePt t="19396" x="8382000" y="2660650"/>
          <p14:tracePt t="19405" x="8410575" y="2660650"/>
          <p14:tracePt t="19413" x="8451850" y="2660650"/>
          <p14:tracePt t="19421" x="8494713" y="2660650"/>
          <p14:tracePt t="19429" x="8537575" y="2660650"/>
          <p14:tracePt t="19437" x="8578850" y="2660650"/>
          <p14:tracePt t="19446" x="8607425" y="2660650"/>
          <p14:tracePt t="19454" x="8636000" y="2660650"/>
          <p14:tracePt t="19462" x="8664575" y="2660650"/>
          <p14:tracePt t="19470" x="8685213" y="2660650"/>
          <p14:tracePt t="19479" x="8713788" y="2660650"/>
          <p14:tracePt t="19487" x="8728075" y="2660650"/>
          <p14:tracePt t="19495" x="8742363" y="2660650"/>
          <p14:tracePt t="19503" x="8756650" y="2660650"/>
          <p14:tracePt t="19511" x="8769350" y="2660650"/>
          <p14:tracePt t="19536" x="8783638" y="2660650"/>
          <p14:tracePt t="19585" x="8783638" y="2673350"/>
          <p14:tracePt t="19840" x="8783638" y="2660650"/>
          <p14:tracePt t="19848" x="8797925" y="2660650"/>
          <p14:tracePt t="19856" x="8797925" y="2652713"/>
          <p14:tracePt t="19865" x="8812213" y="2652713"/>
          <p14:tracePt t="19873" x="8826500" y="2638425"/>
          <p14:tracePt t="19881" x="8855075" y="2624138"/>
          <p14:tracePt t="19889" x="8869363" y="2624138"/>
          <p14:tracePt t="19898" x="8910638" y="2609850"/>
          <p14:tracePt t="19906" x="8939213" y="2597150"/>
          <p14:tracePt t="19914" x="8982075" y="2597150"/>
          <p14:tracePt t="19922" x="9017000" y="2582863"/>
          <p14:tracePt t="19930" x="9059863" y="2582863"/>
          <p14:tracePt t="19939" x="9074150" y="2582863"/>
          <p14:tracePt t="19947" x="9115425" y="2568575"/>
          <p14:tracePt t="19955" x="9144000" y="2568575"/>
          <p14:tracePt t="19963" x="9172575" y="2568575"/>
          <p14:tracePt t="19971" x="9201150" y="2568575"/>
          <p14:tracePt t="19980" x="9228138" y="2568575"/>
          <p14:tracePt t="19988" x="9242425" y="2568575"/>
          <p14:tracePt t="20004" x="9256713" y="2568575"/>
          <p14:tracePt t="20021" x="9271000" y="2568575"/>
          <p14:tracePt t="20045" x="9285288" y="2568575"/>
          <p14:tracePt t="20908" x="9299575" y="2568575"/>
          <p14:tracePt t="20917" x="9305925" y="2568575"/>
          <p14:tracePt t="20925" x="9320213" y="2582863"/>
          <p14:tracePt t="20933" x="9348788" y="2582863"/>
          <p14:tracePt t="20941" x="9377363" y="2597150"/>
          <p14:tracePt t="20949" x="9391650" y="2597150"/>
          <p14:tracePt t="20958" x="9404350" y="2609850"/>
          <p14:tracePt t="20966" x="9418638" y="2609850"/>
          <p14:tracePt t="20974" x="9432925" y="2609850"/>
          <p14:tracePt t="20991" x="9447213" y="2624138"/>
          <p14:tracePt t="21272" x="9447213" y="2609850"/>
          <p14:tracePt t="21290" x="9461500" y="2597150"/>
          <p14:tracePt t="21307" x="9461500" y="2582863"/>
          <p14:tracePt t="21323" x="9475788" y="2582863"/>
          <p14:tracePt t="21331" x="9475788" y="2568575"/>
          <p14:tracePt t="21348" x="9490075" y="2568575"/>
          <p14:tracePt t="21356" x="9490075" y="2554288"/>
          <p14:tracePt t="21364" x="9504363" y="2554288"/>
          <p14:tracePt t="21381" x="9518650" y="2554288"/>
          <p14:tracePt t="21389" x="9531350" y="2554288"/>
          <p14:tracePt t="21397" x="9545638" y="2540000"/>
          <p14:tracePt t="21405" x="9559925" y="2540000"/>
          <p14:tracePt t="21414" x="9574213" y="2540000"/>
          <p14:tracePt t="21422" x="9602788" y="2540000"/>
          <p14:tracePt t="21430" x="9609138" y="2525713"/>
          <p14:tracePt t="21438" x="9623425" y="2525713"/>
          <p14:tracePt t="21446" x="9637713" y="2525713"/>
          <p14:tracePt t="21455" x="9652000" y="2525713"/>
          <p14:tracePt t="21463" x="9666288" y="2525713"/>
          <p14:tracePt t="21471" x="9680575" y="2525713"/>
          <p14:tracePt t="21487" x="9694863" y="2525713"/>
          <p14:tracePt t="21660" x="9709150" y="2525713"/>
          <p14:tracePt t="21693" x="9721850" y="2525713"/>
          <p14:tracePt t="21709" x="9736138" y="2525713"/>
          <p14:tracePt t="21734" x="9750425" y="2525713"/>
          <p14:tracePt t="21750" x="9750425" y="2540000"/>
          <p14:tracePt t="21775" x="9764713" y="2540000"/>
          <p14:tracePt t="21783" x="9764713" y="2554288"/>
          <p14:tracePt t="21816" x="9764713" y="2568575"/>
          <p14:tracePt t="21849" x="9764713" y="2582863"/>
          <p14:tracePt t="21867" x="9750425" y="2582863"/>
          <p14:tracePt t="21875" x="9750425" y="2597150"/>
          <p14:tracePt t="21890" x="9736138" y="2597150"/>
          <p14:tracePt t="21907" x="9721850" y="2597150"/>
          <p14:tracePt t="21948" x="9721850" y="2582863"/>
          <p14:tracePt t="21956" x="9721850" y="2568575"/>
          <p14:tracePt t="21964" x="9721850" y="2554288"/>
          <p14:tracePt t="21972" x="9721850" y="2540000"/>
          <p14:tracePt t="21981" x="9721850" y="2525713"/>
          <p14:tracePt t="21989" x="9721850" y="2511425"/>
          <p14:tracePt t="21997" x="9736138" y="2497138"/>
          <p14:tracePt t="22005" x="9736138" y="2482850"/>
          <p14:tracePt t="22014" x="9750425" y="2482850"/>
          <p14:tracePt t="22030" x="9764713" y="2470150"/>
          <p14:tracePt t="22046" x="9779000" y="2470150"/>
          <p14:tracePt t="22055" x="9793288" y="2470150"/>
          <p14:tracePt t="22071" x="9807575" y="2470150"/>
          <p14:tracePt t="22079" x="9821863" y="2470150"/>
          <p14:tracePt t="22088" x="9848850" y="2470150"/>
          <p14:tracePt t="22096" x="9863138" y="2470150"/>
          <p14:tracePt t="22104" x="9877425" y="2470150"/>
          <p14:tracePt t="22112" x="9891713" y="2470150"/>
          <p14:tracePt t="22120" x="9912350" y="2470150"/>
          <p14:tracePt t="22129" x="9926638" y="2470150"/>
          <p14:tracePt t="22137" x="9940925" y="2470150"/>
          <p14:tracePt t="22145" x="9969500" y="2470150"/>
          <p14:tracePt t="22153" x="9983788" y="2470150"/>
          <p14:tracePt t="22161" x="9998075" y="2470150"/>
          <p14:tracePt t="22169" x="10012363" y="2470150"/>
          <p14:tracePt t="22186" x="10026650" y="2470150"/>
          <p14:tracePt t="22202" x="10039350" y="2470150"/>
          <p14:tracePt t="22235" x="10053638" y="2470150"/>
          <p14:tracePt t="22285" x="10067925" y="2470150"/>
          <p14:tracePt t="22580" x="10067925" y="2482850"/>
          <p14:tracePt t="22589" x="10053638" y="2482850"/>
          <p14:tracePt t="22621" x="10039350" y="2497138"/>
          <p14:tracePt t="22638" x="10026650" y="2497138"/>
          <p14:tracePt t="22654" x="10026650" y="2511425"/>
          <p14:tracePt t="22671" x="10012363" y="2511425"/>
          <p14:tracePt t="22745" x="10012363" y="2497138"/>
          <p14:tracePt t="22753" x="10012363" y="2482850"/>
          <p14:tracePt t="22770" x="10026650" y="2470150"/>
          <p14:tracePt t="22786" x="10039350" y="2470150"/>
          <p14:tracePt t="22802" x="10053638" y="2470150"/>
          <p14:tracePt t="22835" x="10067925" y="2470150"/>
          <p14:tracePt t="22884" x="10082213" y="2470150"/>
          <p14:tracePt t="22958" x="10082213" y="2482850"/>
          <p14:tracePt t="23008" x="10067925" y="2497138"/>
          <p14:tracePt t="23271" x="10053638" y="2497138"/>
          <p14:tracePt t="23279" x="10039350" y="2497138"/>
          <p14:tracePt t="23287" x="10026650" y="2497138"/>
          <p14:tracePt t="23296" x="9998075" y="2497138"/>
          <p14:tracePt t="23304" x="9969500" y="2497138"/>
          <p14:tracePt t="23312" x="9912350" y="2497138"/>
          <p14:tracePt t="23320" x="9848850" y="2497138"/>
          <p14:tracePt t="23328" x="9779000" y="2511425"/>
          <p14:tracePt t="23336" x="9623425" y="2525713"/>
          <p14:tracePt t="23345" x="9518650" y="2525713"/>
          <p14:tracePt t="23353" x="9391650" y="2540000"/>
          <p14:tracePt t="23361" x="9285288" y="2554288"/>
          <p14:tracePt t="23369" x="9213850" y="2568575"/>
          <p14:tracePt t="23377" x="9086850" y="2568575"/>
          <p14:tracePt t="23386" x="8967788" y="2582863"/>
          <p14:tracePt t="23394" x="8840788" y="2582863"/>
          <p14:tracePt t="23402" x="8650288" y="2597150"/>
          <p14:tracePt t="23410" x="8593138" y="2609850"/>
          <p14:tracePt t="23419" x="8382000" y="2638425"/>
          <p14:tracePt t="23427" x="8275638" y="2660650"/>
          <p14:tracePt t="23435" x="8148638" y="2701925"/>
          <p14:tracePt t="23443" x="8015288" y="2744788"/>
          <p14:tracePt t="23452" x="7958138" y="2759075"/>
          <p14:tracePt t="23460" x="7859713" y="2814638"/>
          <p14:tracePt t="23468" x="7831138" y="2828925"/>
          <p14:tracePt t="23476" x="7775575" y="2857500"/>
          <p14:tracePt t="23484" x="7726363" y="2886075"/>
          <p14:tracePt t="23493" x="7697788" y="2900363"/>
          <p14:tracePt t="23501" x="7669213" y="2900363"/>
          <p14:tracePt t="23509" x="7669213" y="2914650"/>
          <p14:tracePt t="23517" x="7654925" y="2914650"/>
          <p14:tracePt t="23764" x="7626350" y="2914650"/>
          <p14:tracePt t="23772" x="7585075" y="2914650"/>
          <p14:tracePt t="23780" x="7513638" y="2914650"/>
          <p14:tracePt t="23788" x="7464425" y="2914650"/>
          <p14:tracePt t="23796" x="7394575" y="2927350"/>
          <p14:tracePt t="23805" x="7267575" y="2927350"/>
          <p14:tracePt t="23813" x="7118350" y="2941638"/>
          <p14:tracePt t="23821" x="6978650" y="2955925"/>
          <p14:tracePt t="23829" x="6815138" y="2955925"/>
          <p14:tracePt t="23838" x="6646863" y="2955925"/>
          <p14:tracePt t="23846" x="6497638" y="2955925"/>
          <p14:tracePt t="23854" x="6343650" y="2955925"/>
          <p14:tracePt t="23862" x="6272213" y="2955925"/>
          <p14:tracePt t="23870" x="6124575" y="2955925"/>
          <p14:tracePt t="23879" x="5997575" y="2955925"/>
          <p14:tracePt t="23887" x="5905500" y="2955925"/>
          <p14:tracePt t="23895" x="5807075" y="2941638"/>
          <p14:tracePt t="23903" x="5735638" y="2927350"/>
          <p14:tracePt t="23912" x="5694363" y="2927350"/>
          <p14:tracePt t="23920" x="5637213" y="2927350"/>
          <p14:tracePt t="23928" x="5545138" y="2927350"/>
          <p14:tracePt t="23936" x="5530850" y="2927350"/>
          <p14:tracePt t="23944" x="5461000" y="2927350"/>
          <p14:tracePt t="23953" x="5432425" y="2927350"/>
          <p14:tracePt t="23961" x="5391150" y="2927350"/>
          <p14:tracePt t="23969" x="5362575" y="2927350"/>
          <p14:tracePt t="23977" x="5313363" y="2927350"/>
          <p14:tracePt t="23985" x="5299075" y="2927350"/>
          <p14:tracePt t="23994" x="5270500" y="2927350"/>
          <p14:tracePt t="24002" x="5227638" y="2927350"/>
          <p14:tracePt t="24010" x="5213350" y="2927350"/>
          <p14:tracePt t="24018" x="5186363" y="2927350"/>
          <p14:tracePt t="24026" x="5172075" y="2927350"/>
          <p14:tracePt t="24035" x="5143500" y="2941638"/>
          <p14:tracePt t="24051" x="5129213" y="2941638"/>
          <p14:tracePt t="24068" x="5114925" y="2941638"/>
          <p14:tracePt t="24117" x="5129213" y="2941638"/>
          <p14:tracePt t="24322" x="5114925" y="2941638"/>
          <p14:tracePt t="24331" x="5100638" y="2941638"/>
          <p14:tracePt t="24339" x="5073650" y="2941638"/>
          <p14:tracePt t="24347" x="5045075" y="2941638"/>
          <p14:tracePt t="24355" x="4995863" y="2941638"/>
          <p14:tracePt t="24374" x="4868863" y="2941638"/>
          <p14:tracePt t="24376" x="4811713" y="2941638"/>
          <p14:tracePt t="24384" x="4756150" y="2941638"/>
          <p14:tracePt t="24392" x="4565650" y="2941638"/>
          <p14:tracePt t="24400" x="4451350" y="2941638"/>
          <p14:tracePt t="24409" x="4318000" y="2941638"/>
          <p14:tracePt t="24417" x="4248150" y="2941638"/>
          <p14:tracePt t="24425" x="4029075" y="2941638"/>
          <p14:tracePt t="24433" x="3971925" y="2941638"/>
          <p14:tracePt t="24441" x="3844925" y="2941638"/>
          <p14:tracePt t="24450" x="3740150" y="2927350"/>
          <p14:tracePt t="24458" x="3640138" y="2927350"/>
          <p14:tracePt t="24466" x="3527425" y="2927350"/>
          <p14:tracePt t="24474" x="3435350" y="2914650"/>
          <p14:tracePt t="24483" x="3351213" y="2914650"/>
          <p14:tracePt t="24491" x="3267075" y="2900363"/>
          <p14:tracePt t="24499" x="3189288" y="2900363"/>
          <p14:tracePt t="24508" x="3090863" y="2900363"/>
          <p14:tracePt t="24516" x="3005138" y="2900363"/>
          <p14:tracePt t="24524" x="2906713" y="2900363"/>
          <p14:tracePt t="24532" x="2843213" y="2900363"/>
          <p14:tracePt t="24541" x="2759075" y="2900363"/>
          <p14:tracePt t="24549" x="2687638" y="2900363"/>
          <p14:tracePt t="24557" x="2660650" y="2900363"/>
          <p14:tracePt t="24565" x="2582863" y="2900363"/>
          <p14:tracePt t="24573" x="2554288" y="2900363"/>
          <p14:tracePt t="24581" x="2511425" y="2900363"/>
          <p14:tracePt t="24589" x="2470150" y="2900363"/>
          <p14:tracePt t="24598" x="2427288" y="2914650"/>
          <p14:tracePt t="24606" x="2398713" y="2914650"/>
          <p14:tracePt t="24614" x="2355850" y="2927350"/>
          <p14:tracePt t="24622" x="2314575" y="2941638"/>
          <p14:tracePt t="24630" x="2300288" y="2955925"/>
          <p14:tracePt t="24639" x="2279650" y="2963863"/>
          <p14:tracePt t="24647" x="2236788" y="2978150"/>
          <p14:tracePt t="24655" x="2208213" y="2990850"/>
          <p14:tracePt t="24663" x="2179638" y="3005138"/>
          <p14:tracePt t="24672" x="2152650" y="3005138"/>
          <p14:tracePt t="24680" x="2124075" y="3019425"/>
          <p14:tracePt t="24688" x="2095500" y="3033713"/>
          <p14:tracePt t="24696" x="2081213" y="3033713"/>
          <p14:tracePt t="24705" x="2052638" y="3048000"/>
          <p14:tracePt t="24713" x="2038350" y="3062288"/>
          <p14:tracePt t="24721" x="2025650" y="3062288"/>
          <p14:tracePt t="24729" x="2011363" y="3076575"/>
          <p14:tracePt t="24737" x="1997075" y="3076575"/>
          <p14:tracePt t="24746" x="1997075" y="3090863"/>
          <p14:tracePt t="24762" x="1982788" y="3090863"/>
          <p14:tracePt t="24770" x="1982788" y="3105150"/>
          <p14:tracePt t="24795" x="1982788" y="3117850"/>
          <p14:tracePt t="24852" x="1997075" y="3105150"/>
          <p14:tracePt t="24861" x="2011363" y="3105150"/>
          <p14:tracePt t="24869" x="2025650" y="3090863"/>
          <p14:tracePt t="24885" x="2038350" y="3076575"/>
          <p14:tracePt t="24893" x="2052638" y="3076575"/>
          <p14:tracePt t="24902" x="2066925" y="3076575"/>
          <p14:tracePt t="24910" x="2095500" y="3076575"/>
          <p14:tracePt t="24918" x="2109788" y="3076575"/>
          <p14:tracePt t="24934" x="2124075" y="3076575"/>
          <p14:tracePt t="24943" x="2138363" y="3076575"/>
          <p14:tracePt t="24951" x="2152650" y="3076575"/>
          <p14:tracePt t="24959" x="2165350" y="3076575"/>
          <p14:tracePt t="24967" x="2179638" y="3076575"/>
          <p14:tracePt t="24976" x="2193925" y="3076575"/>
          <p14:tracePt t="24984" x="2208213" y="3076575"/>
          <p14:tracePt t="24992" x="2222500" y="3076575"/>
          <p14:tracePt t="25000" x="2236788" y="3076575"/>
          <p14:tracePt t="25017" x="2251075" y="3076575"/>
          <p14:tracePt t="25033" x="2265363" y="3076575"/>
          <p14:tracePt t="25049" x="2279650" y="3076575"/>
          <p14:tracePt t="25066" x="2286000" y="3076575"/>
          <p14:tracePt t="25099" x="2300288" y="3076575"/>
          <p14:tracePt t="25140" x="2314575" y="3076575"/>
          <p14:tracePt t="25181" x="2328863" y="3076575"/>
          <p14:tracePt t="25230" x="2343150" y="3076575"/>
          <p14:tracePt t="25263" x="2355850" y="3076575"/>
          <p14:tracePt t="25296" x="2370138" y="3076575"/>
          <p14:tracePt t="25329" x="2384425" y="3076575"/>
          <p14:tracePt t="25345" x="2398713" y="3076575"/>
          <p14:tracePt t="25362" x="2413000" y="3076575"/>
          <p14:tracePt t="25370" x="2413000" y="3090863"/>
          <p14:tracePt t="25379" x="2427288" y="3090863"/>
          <p14:tracePt t="25395" x="2441575" y="3090863"/>
          <p14:tracePt t="25403" x="2455863" y="3090863"/>
          <p14:tracePt t="25411" x="2470150" y="3090863"/>
          <p14:tracePt t="25427" x="2482850" y="3090863"/>
          <p14:tracePt t="25436" x="2497138" y="3090863"/>
          <p14:tracePt t="25444" x="2511425" y="3105150"/>
          <p14:tracePt t="25460" x="2525713" y="3105150"/>
          <p14:tracePt t="25468" x="2540000" y="3105150"/>
          <p14:tracePt t="25485" x="2554288" y="3105150"/>
          <p14:tracePt t="25493" x="2568575" y="3117850"/>
          <p14:tracePt t="25510" x="2582863" y="3117850"/>
          <p14:tracePt t="25526" x="2589213" y="3117850"/>
          <p14:tracePt t="25534" x="2603500" y="3132138"/>
          <p14:tracePt t="25551" x="2617788" y="3132138"/>
          <p14:tracePt t="25559" x="2632075" y="3146425"/>
          <p14:tracePt t="25567" x="2646363" y="3146425"/>
          <p14:tracePt t="25575" x="2660650" y="3146425"/>
          <p14:tracePt t="25584" x="2673350" y="3146425"/>
          <p14:tracePt t="25592" x="2687638" y="3146425"/>
          <p14:tracePt t="25600" x="2701925" y="3146425"/>
          <p14:tracePt t="25608" x="2716213" y="3146425"/>
          <p14:tracePt t="25616" x="2730500" y="3146425"/>
          <p14:tracePt t="25625" x="2744788" y="3146425"/>
          <p14:tracePt t="25633" x="2759075" y="3146425"/>
          <p14:tracePt t="25641" x="2787650" y="3146425"/>
          <p14:tracePt t="25649" x="2800350" y="3146425"/>
          <p14:tracePt t="25658" x="2828925" y="3146425"/>
          <p14:tracePt t="25666" x="2843213" y="3146425"/>
          <p14:tracePt t="25674" x="2871788" y="3146425"/>
          <p14:tracePt t="25682" x="2892425" y="3146425"/>
          <p14:tracePt t="25690" x="2921000" y="3146425"/>
          <p14:tracePt t="25699" x="2935288" y="3146425"/>
          <p14:tracePt t="25707" x="2963863" y="3146425"/>
          <p14:tracePt t="25715" x="2978150" y="3146425"/>
          <p14:tracePt t="25723" x="3005138" y="3146425"/>
          <p14:tracePt t="25731" x="3019425" y="3146425"/>
          <p14:tracePt t="25740" x="3033713" y="3146425"/>
          <p14:tracePt t="25748" x="3048000" y="3146425"/>
          <p14:tracePt t="25756" x="3062288" y="3146425"/>
          <p14:tracePt t="25764" x="3076575" y="3146425"/>
          <p14:tracePt t="25773" x="3090863" y="3146425"/>
          <p14:tracePt t="25789" x="3105150" y="3146425"/>
          <p14:tracePt t="25814" x="3117850" y="3146425"/>
          <p14:tracePt t="26126" x="3146425" y="3146425"/>
          <p14:tracePt t="26134" x="3160713" y="3146425"/>
          <p14:tracePt t="26142" x="3175000" y="3146425"/>
          <p14:tracePt t="26151" x="3189288" y="3146425"/>
          <p14:tracePt t="26167" x="3203575" y="3146425"/>
          <p14:tracePt t="26175" x="3224213" y="3146425"/>
          <p14:tracePt t="26183" x="3238500" y="3146425"/>
          <p14:tracePt t="26192" x="3252788" y="3160713"/>
          <p14:tracePt t="26200" x="3267075" y="3160713"/>
          <p14:tracePt t="26208" x="3295650" y="3160713"/>
          <p14:tracePt t="26216" x="3308350" y="3160713"/>
          <p14:tracePt t="26225" x="3336925" y="3160713"/>
          <p14:tracePt t="26241" x="3365500" y="3160713"/>
          <p14:tracePt t="26249" x="3379788" y="3160713"/>
          <p14:tracePt t="26257" x="3394075" y="3160713"/>
          <p14:tracePt t="26266" x="3408363" y="3160713"/>
          <p14:tracePt t="26274" x="3422650" y="3160713"/>
          <p14:tracePt t="26282" x="3449638" y="3160713"/>
          <p14:tracePt t="26291" x="3463925" y="3160713"/>
          <p14:tracePt t="26299" x="3492500" y="3160713"/>
          <p14:tracePt t="26307" x="3506788" y="3160713"/>
          <p14:tracePt t="26315" x="3513138" y="3160713"/>
          <p14:tracePt t="26323" x="3541713" y="3146425"/>
          <p14:tracePt t="26331" x="3556000" y="3146425"/>
          <p14:tracePt t="26340" x="3584575" y="3132138"/>
          <p14:tracePt t="26348" x="3613150" y="3132138"/>
          <p14:tracePt t="26356" x="3640138" y="3117850"/>
          <p14:tracePt t="26364" x="3654425" y="3117850"/>
          <p14:tracePt t="26372" x="3683000" y="3105150"/>
          <p14:tracePt t="26381" x="3697288" y="3090863"/>
          <p14:tracePt t="26389" x="3711575" y="3090863"/>
          <p14:tracePt t="26397" x="3725863" y="3090863"/>
          <p14:tracePt t="26405" x="3740150" y="3076575"/>
          <p14:tracePt t="26414" x="3752850" y="3076575"/>
          <p14:tracePt t="26422" x="3767138" y="3076575"/>
          <p14:tracePt t="26438" x="3781425" y="3076575"/>
          <p14:tracePt t="26693" x="3795713" y="3076575"/>
          <p14:tracePt t="26701" x="3830638" y="3076575"/>
          <p14:tracePt t="26709" x="3859213" y="3076575"/>
          <p14:tracePt t="26717" x="3916363" y="3076575"/>
          <p14:tracePt t="26726" x="3986213" y="3076575"/>
          <p14:tracePt t="26734" x="4057650" y="3076575"/>
          <p14:tracePt t="26742" x="4121150" y="3076575"/>
          <p14:tracePt t="26750" x="4191000" y="3076575"/>
          <p14:tracePt t="26759" x="4260850" y="3076575"/>
          <p14:tracePt t="26767" x="4332288" y="3076575"/>
          <p14:tracePt t="26775" x="4402138" y="3076575"/>
          <p14:tracePt t="26783" x="4479925" y="3076575"/>
          <p14:tracePt t="26792" x="4551363" y="3076575"/>
          <p14:tracePt t="26800" x="4635500" y="3076575"/>
          <p14:tracePt t="26808" x="4705350" y="3076575"/>
          <p14:tracePt t="26816" x="4768850" y="3076575"/>
          <p14:tracePt t="26824" x="4840288" y="3076575"/>
          <p14:tracePt t="26833" x="4910138" y="3076575"/>
          <p14:tracePt t="26841" x="4953000" y="3076575"/>
          <p14:tracePt t="26849" x="5022850" y="3062288"/>
          <p14:tracePt t="26857" x="5030788" y="3062288"/>
          <p14:tracePt t="26865" x="5114925" y="3062288"/>
          <p14:tracePt t="26874" x="5129213" y="3062288"/>
          <p14:tracePt t="26882" x="5172075" y="3048000"/>
          <p14:tracePt t="26890" x="5213350" y="3048000"/>
          <p14:tracePt t="26898" x="5256213" y="3033713"/>
          <p14:tracePt t="26907" x="5270500" y="3033713"/>
          <p14:tracePt t="26915" x="5299075" y="3033713"/>
          <p14:tracePt t="26923" x="5327650" y="3033713"/>
          <p14:tracePt t="26931" x="5334000" y="3033713"/>
          <p14:tracePt t="26939" x="5348288" y="3019425"/>
          <p14:tracePt t="26956" x="5362575" y="3019425"/>
          <p14:tracePt t="27202" x="5376863" y="3019425"/>
          <p14:tracePt t="27211" x="5418138" y="3019425"/>
          <p14:tracePt t="27219" x="5461000" y="3019425"/>
          <p14:tracePt t="27227" x="5518150" y="3033713"/>
          <p14:tracePt t="27235" x="5602288" y="3033713"/>
          <p14:tracePt t="27243" x="5665788" y="3048000"/>
          <p14:tracePt t="27252" x="5749925" y="3062288"/>
          <p14:tracePt t="27260" x="5821363" y="3062288"/>
          <p14:tracePt t="27268" x="5891213" y="3076575"/>
          <p14:tracePt t="27276" x="5954713" y="3076575"/>
          <p14:tracePt t="27285" x="6026150" y="3090863"/>
          <p14:tracePt t="27293" x="6096000" y="3090863"/>
          <p14:tracePt t="27301" x="6153150" y="3105150"/>
          <p14:tracePt t="27309" x="6180138" y="3105150"/>
          <p14:tracePt t="27317" x="6237288" y="3105150"/>
          <p14:tracePt t="27326" x="6272213" y="3105150"/>
          <p14:tracePt t="27334" x="6315075" y="3117850"/>
          <p14:tracePt t="27342" x="6343650" y="3117850"/>
          <p14:tracePt t="27350" x="6370638" y="3117850"/>
          <p14:tracePt t="27358" x="6399213" y="3117850"/>
          <p14:tracePt t="27367" x="6427788" y="3117850"/>
          <p14:tracePt t="27375" x="6456363" y="3117850"/>
          <p14:tracePt t="27383" x="6470650" y="3117850"/>
          <p14:tracePt t="27391" x="6483350" y="3117850"/>
          <p14:tracePt t="27399" x="6511925" y="3117850"/>
          <p14:tracePt t="27416" x="6526213" y="3117850"/>
          <p14:tracePt t="27424" x="6540500" y="3117850"/>
          <p14:tracePt t="27441" x="6554788" y="3117850"/>
          <p14:tracePt t="27699" x="6575425" y="3117850"/>
          <p14:tracePt t="27708" x="6589713" y="3117850"/>
          <p14:tracePt t="27716" x="6632575" y="3105150"/>
          <p14:tracePt t="27724" x="6702425" y="3105150"/>
          <p14:tracePt t="27732" x="6745288" y="3090863"/>
          <p14:tracePt t="27741" x="6773863" y="3090863"/>
          <p14:tracePt t="27749" x="6858000" y="3076575"/>
          <p14:tracePt t="27757" x="6878638" y="3076575"/>
          <p14:tracePt t="27765" x="6921500" y="3076575"/>
          <p14:tracePt t="27773" x="6991350" y="3076575"/>
          <p14:tracePt t="27782" x="7005638" y="3076575"/>
          <p14:tracePt t="27790" x="7048500" y="3076575"/>
          <p14:tracePt t="27798" x="7118350" y="3076575"/>
          <p14:tracePt t="27806" x="7132638" y="3076575"/>
          <p14:tracePt t="27815" x="7181850" y="3090863"/>
          <p14:tracePt t="27823" x="7196138" y="3090863"/>
          <p14:tracePt t="27831" x="7224713" y="3105150"/>
          <p14:tracePt t="27839" x="7253288" y="3105150"/>
          <p14:tracePt t="27847" x="7296150" y="3117850"/>
          <p14:tracePt t="27856" x="7308850" y="3117850"/>
          <p14:tracePt t="27864" x="7337425" y="3117850"/>
          <p14:tracePt t="27872" x="7366000" y="3132138"/>
          <p14:tracePt t="27880" x="7394575" y="3132138"/>
          <p14:tracePt t="27889" x="7408863" y="3132138"/>
          <p14:tracePt t="27897" x="7423150" y="3132138"/>
          <p14:tracePt t="27905" x="7450138" y="3132138"/>
          <p14:tracePt t="27913" x="7464425" y="3132138"/>
          <p14:tracePt t="27921" x="7472363" y="3132138"/>
          <p14:tracePt t="27930" x="7499350" y="3132138"/>
          <p14:tracePt t="27938" x="7513638" y="3132138"/>
          <p14:tracePt t="27946" x="7527925" y="3132138"/>
          <p14:tracePt t="27954" x="7556500" y="3132138"/>
          <p14:tracePt t="27962" x="7570788" y="3132138"/>
          <p14:tracePt t="27971" x="7599363" y="3132138"/>
          <p14:tracePt t="27979" x="7613650" y="3132138"/>
          <p14:tracePt t="27987" x="7626350" y="3132138"/>
          <p14:tracePt t="27995" x="7640638" y="3132138"/>
          <p14:tracePt t="28004" x="7669213" y="3132138"/>
          <p14:tracePt t="28012" x="7683500" y="3132138"/>
          <p14:tracePt t="28028" x="7697788" y="3132138"/>
          <p14:tracePt t="28037" x="7712075" y="3132138"/>
          <p14:tracePt t="28045" x="7726363" y="3132138"/>
          <p14:tracePt t="28069" x="7740650" y="3132138"/>
          <p14:tracePt t="28135" x="7740650" y="3146425"/>
          <p14:tracePt t="28357" x="7753350" y="3146425"/>
          <p14:tracePt t="28365" x="7767638" y="3146425"/>
          <p14:tracePt t="28373" x="7775575" y="3146425"/>
          <p14:tracePt t="28382" x="7789863" y="3146425"/>
          <p14:tracePt t="28390" x="7816850" y="3146425"/>
          <p14:tracePt t="28398" x="7845425" y="3132138"/>
          <p14:tracePt t="28406" x="7874000" y="3132138"/>
          <p14:tracePt t="28414" x="7902575" y="3132138"/>
          <p14:tracePt t="28423" x="7931150" y="3132138"/>
          <p14:tracePt t="28431" x="7958138" y="3132138"/>
          <p14:tracePt t="28439" x="7986713" y="3132138"/>
          <p14:tracePt t="28447" x="8015288" y="3132138"/>
          <p14:tracePt t="28455" x="8029575" y="3132138"/>
          <p14:tracePt t="28464" x="8058150" y="3132138"/>
          <p14:tracePt t="28472" x="8070850" y="3132138"/>
          <p14:tracePt t="28480" x="8078788" y="3132138"/>
          <p14:tracePt t="28488" x="8093075" y="3132138"/>
          <p14:tracePt t="28496" x="8107363" y="3132138"/>
          <p14:tracePt t="28505" x="8121650" y="3132138"/>
          <p14:tracePt t="28521" x="8134350" y="3132138"/>
          <p14:tracePt t="28546" x="8148638" y="3132138"/>
          <p14:tracePt t="28570" x="8162925" y="3132138"/>
          <p14:tracePt t="28612" x="8177213" y="3132138"/>
          <p14:tracePt t="28653" x="8191500" y="3132138"/>
          <p14:tracePt t="28677" x="8205788" y="3117850"/>
          <p14:tracePt t="28686" x="8220075" y="3117850"/>
          <p14:tracePt t="28702" x="8248650" y="3117850"/>
          <p14:tracePt t="28718" x="8275638" y="3105150"/>
          <p14:tracePt t="28727" x="8289925" y="3105150"/>
          <p14:tracePt t="28735" x="8318500" y="3105150"/>
          <p14:tracePt t="28743" x="8332788" y="3105150"/>
          <p14:tracePt t="28751" x="8361363" y="3105150"/>
          <p14:tracePt t="28760" x="8382000" y="3105150"/>
          <p14:tracePt t="28768" x="8396288" y="3105150"/>
          <p14:tracePt t="28776" x="8424863" y="3105150"/>
          <p14:tracePt t="28784" x="8451850" y="3105150"/>
          <p14:tracePt t="28792" x="8480425" y="3105150"/>
          <p14:tracePt t="28801" x="8509000" y="3105150"/>
          <p14:tracePt t="28809" x="8537575" y="3090863"/>
          <p14:tracePt t="28817" x="8566150" y="3090863"/>
          <p14:tracePt t="28825" x="8593138" y="3090863"/>
          <p14:tracePt t="28833" x="8621713" y="3090863"/>
          <p14:tracePt t="28842" x="8650288" y="3090863"/>
          <p14:tracePt t="28850" x="8664575" y="3090863"/>
          <p14:tracePt t="28858" x="8685213" y="3090863"/>
          <p14:tracePt t="28866" x="8713788" y="3090863"/>
          <p14:tracePt t="28875" x="8742363" y="3090863"/>
          <p14:tracePt t="28883" x="8769350" y="3090863"/>
          <p14:tracePt t="28891" x="8797925" y="3090863"/>
          <p14:tracePt t="28899" x="8812213" y="3090863"/>
          <p14:tracePt t="28907" x="8855075" y="3090863"/>
          <p14:tracePt t="28916" x="8883650" y="3076575"/>
          <p14:tracePt t="28924" x="8910638" y="3076575"/>
          <p14:tracePt t="28932" x="8953500" y="3062288"/>
          <p14:tracePt t="28940" x="8967788" y="3062288"/>
          <p14:tracePt t="28949" x="8988425" y="3048000"/>
          <p14:tracePt t="28957" x="9017000" y="3033713"/>
          <p14:tracePt t="28965" x="9045575" y="3033713"/>
          <p14:tracePt t="28973" x="9074150" y="3005138"/>
          <p14:tracePt t="28981" x="9086850" y="3005138"/>
          <p14:tracePt t="28990" x="9115425" y="2990850"/>
          <p14:tracePt t="28998" x="9129713" y="2978150"/>
          <p14:tracePt t="29006" x="9158288" y="2963863"/>
          <p14:tracePt t="29014" x="9172575" y="2955925"/>
          <p14:tracePt t="29023" x="9186863" y="2941638"/>
          <p14:tracePt t="29031" x="9213850" y="2927350"/>
          <p14:tracePt t="29039" x="9228138" y="2914650"/>
          <p14:tracePt t="29047" x="9242425" y="2900363"/>
          <p14:tracePt t="29056" x="9256713" y="2886075"/>
          <p14:tracePt t="29064" x="9256713" y="2857500"/>
          <p14:tracePt t="29072" x="9271000" y="2843213"/>
          <p14:tracePt t="29088" x="9271000" y="2828925"/>
          <p14:tracePt t="29096" x="9271000" y="2814638"/>
          <p14:tracePt t="29121" x="9256713" y="2800350"/>
          <p14:tracePt t="29129" x="9242425" y="2800350"/>
          <p14:tracePt t="29138" x="9213850" y="2800350"/>
          <p14:tracePt t="29146" x="9186863" y="2800350"/>
          <p14:tracePt t="29154" x="9144000" y="2800350"/>
          <p14:tracePt t="29162" x="9101138" y="2800350"/>
          <p14:tracePt t="29170" x="9045575" y="2800350"/>
          <p14:tracePt t="29179" x="8988425" y="2800350"/>
          <p14:tracePt t="29187" x="8924925" y="2814638"/>
          <p14:tracePt t="29195" x="8855075" y="2828925"/>
          <p14:tracePt t="29204" x="8769350" y="2843213"/>
          <p14:tracePt t="29212" x="8699500" y="2857500"/>
          <p14:tracePt t="29220" x="8636000" y="2871788"/>
          <p14:tracePt t="29229" x="8566150" y="2900363"/>
          <p14:tracePt t="29237" x="8537575" y="2900363"/>
          <p14:tracePt t="29245" x="8480425" y="2927350"/>
          <p14:tracePt t="29253" x="8439150" y="2941638"/>
          <p14:tracePt t="29261" x="8396288" y="2955925"/>
          <p14:tracePt t="29269" x="8375650" y="2963863"/>
          <p14:tracePt t="29277" x="8361363" y="2963863"/>
          <p14:tracePt t="29285" x="8347075" y="2978150"/>
          <p14:tracePt t="29293" x="8332788" y="2990850"/>
          <p14:tracePt t="29302" x="8318500" y="2990850"/>
          <p14:tracePt t="29318" x="8318500" y="3005138"/>
          <p14:tracePt t="29351" x="8318500" y="3019425"/>
          <p14:tracePt t="29425" x="8332788" y="3019425"/>
          <p14:tracePt t="29466" x="8347075" y="3019425"/>
          <p14:tracePt t="29499" x="8361363" y="3019425"/>
          <p14:tracePt t="29524" x="8375650" y="3019425"/>
          <p14:tracePt t="29548" x="8382000" y="3019425"/>
          <p14:tracePt t="29556" x="8396288" y="3019425"/>
          <p14:tracePt t="29573" x="8410575" y="3019425"/>
          <p14:tracePt t="29581" x="8424863" y="3019425"/>
          <p14:tracePt t="29598" x="8439150" y="3019425"/>
          <p14:tracePt t="29606" x="8466138" y="3019425"/>
          <p14:tracePt t="29614" x="8480425" y="3019425"/>
          <p14:tracePt t="29622" x="8494713" y="3019425"/>
          <p14:tracePt t="29630" x="8523288" y="3019425"/>
          <p14:tracePt t="29639" x="8551863" y="3019425"/>
          <p14:tracePt t="29647" x="8566150" y="3019425"/>
          <p14:tracePt t="29655" x="8593138" y="3005138"/>
          <p14:tracePt t="29663" x="8607425" y="3005138"/>
          <p14:tracePt t="29672" x="8636000" y="3005138"/>
          <p14:tracePt t="29680" x="8664575" y="2990850"/>
          <p14:tracePt t="29688" x="8685213" y="2990850"/>
          <p14:tracePt t="29696" x="8699500" y="2990850"/>
          <p14:tracePt t="29704" x="8713788" y="2978150"/>
          <p14:tracePt t="29713" x="8742363" y="2978150"/>
          <p14:tracePt t="29721" x="8769350" y="2963863"/>
          <p14:tracePt t="29729" x="8783638" y="2963863"/>
          <p14:tracePt t="29737" x="8797925" y="2955925"/>
          <p14:tracePt t="29745" x="8812213" y="2955925"/>
          <p14:tracePt t="29754" x="8826500" y="2941638"/>
          <p14:tracePt t="29762" x="8840788" y="2941638"/>
          <p14:tracePt t="29770" x="8840788" y="2927350"/>
          <p14:tracePt t="29779" x="8855075" y="2927350"/>
          <p14:tracePt t="29803" x="8869363" y="2927350"/>
          <p14:tracePt t="29918" x="8855075" y="2927350"/>
          <p14:tracePt t="30370" x="8826500" y="2927350"/>
          <p14:tracePt t="30379" x="8797925" y="2927350"/>
          <p14:tracePt t="30386" x="8756650" y="2927350"/>
          <p14:tracePt t="30395" x="8685213" y="2941638"/>
          <p14:tracePt t="30404" x="8621713" y="2955925"/>
          <p14:tracePt t="30412" x="8537575" y="2963863"/>
          <p14:tracePt t="30420" x="8451850" y="2978150"/>
          <p14:tracePt t="30429" x="8375650" y="2990850"/>
          <p14:tracePt t="30437" x="8304213" y="3005138"/>
          <p14:tracePt t="30444" x="8220075" y="3005138"/>
          <p14:tracePt t="30452" x="8148638" y="3019425"/>
          <p14:tracePt t="30460" x="8070850" y="3019425"/>
          <p14:tracePt t="30469" x="8001000" y="3033713"/>
          <p14:tracePt t="30477" x="7931150" y="3048000"/>
          <p14:tracePt t="30485" x="7845425" y="3048000"/>
          <p14:tracePt t="30493" x="7775575" y="3062288"/>
          <p14:tracePt t="30502" x="7712075" y="3062288"/>
          <p14:tracePt t="30510" x="7626350" y="3076575"/>
          <p14:tracePt t="30518" x="7556500" y="3076575"/>
          <p14:tracePt t="30526" x="7472363" y="3076575"/>
          <p14:tracePt t="30534" x="7394575" y="3076575"/>
          <p14:tracePt t="30543" x="7323138" y="3090863"/>
          <p14:tracePt t="30551" x="7239000" y="3090863"/>
          <p14:tracePt t="30559" x="7161213" y="3090863"/>
          <p14:tracePt t="30567" x="7077075" y="3105150"/>
          <p14:tracePt t="30575" x="6991350" y="3105150"/>
          <p14:tracePt t="30584" x="6907213" y="3105150"/>
          <p14:tracePt t="30592" x="6843713" y="3105150"/>
          <p14:tracePt t="30600" x="6773863" y="3117850"/>
          <p14:tracePt t="30608" x="6702425" y="3117850"/>
          <p14:tracePt t="30616" x="6632575" y="3132138"/>
          <p14:tracePt t="30625" x="6589713" y="3132138"/>
          <p14:tracePt t="30633" x="6561138" y="3146425"/>
          <p14:tracePt t="30641" x="6526213" y="3146425"/>
          <p14:tracePt t="30649" x="6483350" y="3160713"/>
          <p14:tracePt t="30658" x="6456363" y="3160713"/>
          <p14:tracePt t="30666" x="6413500" y="3160713"/>
          <p14:tracePt t="30674" x="6384925" y="3175000"/>
          <p14:tracePt t="30682" x="6370638" y="3175000"/>
          <p14:tracePt t="30691" x="6356350" y="3175000"/>
          <p14:tracePt t="30699" x="6343650" y="3189288"/>
          <p14:tracePt t="30707" x="6329363" y="3189288"/>
          <p14:tracePt t="30715" x="6315075" y="3189288"/>
          <p14:tracePt t="30723" x="6315075" y="3203575"/>
          <p14:tracePt t="30732" x="6300788" y="3203575"/>
          <p14:tracePt t="30773" x="6300788" y="3217863"/>
          <p14:tracePt t="30805" x="6315075" y="3217863"/>
          <p14:tracePt t="30822" x="6329363" y="3217863"/>
          <p14:tracePt t="30838" x="6343650" y="3217863"/>
          <p14:tracePt t="30847" x="6343650" y="3232150"/>
          <p14:tracePt t="30855" x="6356350" y="3232150"/>
          <p14:tracePt t="30863" x="6370638" y="3232150"/>
          <p14:tracePt t="30880" x="6384925" y="3244850"/>
          <p14:tracePt t="30896" x="6399213" y="3244850"/>
          <p14:tracePt t="30904" x="6413500" y="3259138"/>
          <p14:tracePt t="30912" x="6427788" y="3273425"/>
          <p14:tracePt t="30921" x="6456363" y="3281363"/>
          <p14:tracePt t="30929" x="6470650" y="3295650"/>
          <p14:tracePt t="30937" x="6497638" y="3322638"/>
          <p14:tracePt t="30945" x="6526213" y="3336925"/>
          <p14:tracePt t="30953" x="6554788" y="3365500"/>
          <p14:tracePt t="30962" x="6575425" y="3394075"/>
          <p14:tracePt t="30970" x="6604000" y="3422650"/>
          <p14:tracePt t="30979" x="6632575" y="3449638"/>
          <p14:tracePt t="30987" x="6673850" y="3492500"/>
          <p14:tracePt t="30995" x="6702425" y="3521075"/>
          <p14:tracePt t="31003" x="6745288" y="3562350"/>
          <p14:tracePt t="31012" x="6773863" y="3584575"/>
          <p14:tracePt t="31019" x="6800850" y="3625850"/>
          <p14:tracePt t="31027" x="6843713" y="3668713"/>
          <p14:tracePt t="31036" x="6878638" y="3711575"/>
          <p14:tracePt t="31044" x="6907213" y="3752850"/>
          <p14:tracePt t="31052" x="6964363" y="3795713"/>
          <p14:tracePt t="31060" x="6991350" y="3852863"/>
          <p14:tracePt t="31068" x="7048500" y="3894138"/>
          <p14:tracePt t="31077" x="7091363" y="3943350"/>
          <p14:tracePt t="31085" x="7132638" y="3986213"/>
          <p14:tracePt t="31093" x="7161213" y="4029075"/>
          <p14:tracePt t="31101" x="7196138" y="4084638"/>
          <p14:tracePt t="31110" x="7239000" y="4113213"/>
          <p14:tracePt t="31118" x="7253288" y="4141788"/>
          <p14:tracePt t="31126" x="7281863" y="4170363"/>
          <p14:tracePt t="31134" x="7308850" y="4205288"/>
          <p14:tracePt t="31142" x="7323138" y="4219575"/>
          <p14:tracePt t="31151" x="7351713" y="4233863"/>
          <p14:tracePt t="31159" x="7366000" y="4260850"/>
          <p14:tracePt t="31167" x="7380288" y="4275138"/>
          <p14:tracePt t="31183" x="7380288" y="4289425"/>
          <p14:tracePt t="31455" x="7394575" y="4289425"/>
          <p14:tracePt t="31463" x="7435850" y="4289425"/>
          <p14:tracePt t="31471" x="7499350" y="4303713"/>
          <p14:tracePt t="31479" x="7585075" y="4318000"/>
          <p14:tracePt t="31488" x="7697788" y="4346575"/>
          <p14:tracePt t="31496" x="7816850" y="4387850"/>
          <p14:tracePt t="31504" x="7958138" y="4430713"/>
          <p14:tracePt t="31512" x="8121650" y="4473575"/>
          <p14:tracePt t="31521" x="8289925" y="4514850"/>
          <p14:tracePt t="31529" x="8451850" y="4551363"/>
          <p14:tracePt t="31537" x="8621713" y="4592638"/>
          <p14:tracePt t="31545" x="8797925" y="4649788"/>
          <p14:tracePt t="31554" x="8982075" y="4692650"/>
          <p14:tracePt t="31562" x="9158288" y="4719638"/>
          <p14:tracePt t="31570" x="9242425" y="4748213"/>
          <p14:tracePt t="31579" x="9518650" y="4791075"/>
          <p14:tracePt t="31587" x="9666288" y="4819650"/>
          <p14:tracePt t="31595" x="9821863" y="4832350"/>
          <p14:tracePt t="31603" x="9969500" y="4840288"/>
          <p14:tracePt t="31611" x="10039350" y="4854575"/>
          <p14:tracePt t="31620" x="10153650" y="4868863"/>
          <p14:tracePt t="31627" x="10272713" y="4868863"/>
          <p14:tracePt t="31636" x="10385425" y="4868863"/>
          <p14:tracePt t="31644" x="10471150" y="4868863"/>
          <p14:tracePt t="31652" x="10512425" y="4868863"/>
          <p14:tracePt t="31660" x="10575925" y="4868863"/>
          <p14:tracePt t="31668" x="10647363" y="4868863"/>
          <p14:tracePt t="31677" x="10688638" y="4854575"/>
          <p14:tracePt t="31685" x="10717213" y="4854575"/>
          <p14:tracePt t="31693" x="10745788" y="4840288"/>
          <p14:tracePt t="31701" x="10760075" y="4840288"/>
          <p14:tracePt t="31977" x="10774363" y="4840288"/>
          <p14:tracePt t="31985" x="10815638" y="4840288"/>
          <p14:tracePt t="31993" x="10864850" y="4840288"/>
          <p14:tracePt t="32001" x="10922000" y="4840288"/>
          <p14:tracePt t="32009" x="10979150" y="4832350"/>
          <p14:tracePt t="32018" x="11034713" y="4832350"/>
          <p14:tracePt t="32026" x="11091863" y="4819650"/>
          <p14:tracePt t="32034" x="11141075" y="4805363"/>
          <p14:tracePt t="32042" x="11169650" y="4805363"/>
          <p14:tracePt t="32050" x="11225213" y="4791075"/>
          <p14:tracePt t="32059" x="11268075" y="4791075"/>
          <p14:tracePt t="32067" x="11296650" y="4791075"/>
          <p14:tracePt t="32075" x="11323638" y="4776788"/>
          <p14:tracePt t="32083" x="11352213" y="4762500"/>
          <p14:tracePt t="32091" x="11380788" y="4762500"/>
          <p14:tracePt t="32100" x="11380788" y="4748213"/>
          <p14:tracePt t="32108" x="11395075" y="4748213"/>
          <p14:tracePt t="32116" x="11409363" y="4733925"/>
          <p14:tracePt t="32132" x="11409363" y="4719638"/>
          <p14:tracePt t="32141" x="11409363" y="4705350"/>
          <p14:tracePt t="32149" x="11409363" y="4692650"/>
          <p14:tracePt t="32157" x="11409363" y="4678363"/>
          <p14:tracePt t="32174" x="11409363" y="4664075"/>
          <p14:tracePt t="32182" x="11395075" y="4649788"/>
          <p14:tracePt t="32190" x="11366500" y="4649788"/>
          <p14:tracePt t="32198" x="11352213" y="4635500"/>
          <p14:tracePt t="32207" x="11323638" y="4635500"/>
          <p14:tracePt t="32215" x="11282363" y="4621213"/>
          <p14:tracePt t="32223" x="11239500" y="4606925"/>
          <p14:tracePt t="32231" x="11169650" y="4592638"/>
          <p14:tracePt t="32239" x="11106150" y="4578350"/>
          <p14:tracePt t="32248" x="11034713" y="4578350"/>
          <p14:tracePt t="32256" x="10964863" y="4565650"/>
          <p14:tracePt t="32264" x="10893425" y="4565650"/>
          <p14:tracePt t="32272" x="10823575" y="4565650"/>
          <p14:tracePt t="32280" x="10760075" y="4565650"/>
          <p14:tracePt t="32289" x="10688638" y="4565650"/>
          <p14:tracePt t="32297" x="10618788" y="4565650"/>
          <p14:tracePt t="32305" x="10575925" y="4565650"/>
          <p14:tracePt t="32313" x="10534650" y="4578350"/>
          <p14:tracePt t="32322" x="10512425" y="4592638"/>
          <p14:tracePt t="32330" x="10483850" y="4621213"/>
          <p14:tracePt t="32338" x="10471150" y="4635500"/>
          <p14:tracePt t="32346" x="10456863" y="4664075"/>
          <p14:tracePt t="32354" x="10428288" y="4705350"/>
          <p14:tracePt t="32363" x="10428288" y="4733925"/>
          <p14:tracePt t="32371" x="10428288" y="4776788"/>
          <p14:tracePt t="32379" x="10428288" y="4805363"/>
          <p14:tracePt t="32387" x="10428288" y="4840288"/>
          <p14:tracePt t="32396" x="10428288" y="4868863"/>
          <p14:tracePt t="32404" x="10428288" y="4910138"/>
          <p14:tracePt t="32412" x="10442575" y="4953000"/>
          <p14:tracePt t="32420" x="10456863" y="4981575"/>
          <p14:tracePt t="32429" x="10483850" y="5010150"/>
          <p14:tracePt t="32437" x="10512425" y="5037138"/>
          <p14:tracePt t="32445" x="10534650" y="5051425"/>
          <p14:tracePt t="32454" x="10575925" y="5065713"/>
          <p14:tracePt t="32462" x="10633075" y="5065713"/>
          <p14:tracePt t="32470" x="10688638" y="5080000"/>
          <p14:tracePt t="32478" x="10760075" y="5080000"/>
          <p14:tracePt t="32487" x="10823575" y="5080000"/>
          <p14:tracePt t="32494" x="10907713" y="5080000"/>
          <p14:tracePt t="32502" x="10991850" y="5065713"/>
          <p14:tracePt t="32511" x="11063288" y="5037138"/>
          <p14:tracePt t="32519" x="11091863" y="5022850"/>
          <p14:tracePt t="32527" x="11141075" y="4995863"/>
          <p14:tracePt t="32535" x="11182350" y="4967288"/>
          <p14:tracePt t="32544" x="11210925" y="4938713"/>
          <p14:tracePt t="32552" x="11239500" y="4924425"/>
          <p14:tracePt t="32560" x="11253788" y="4895850"/>
          <p14:tracePt t="32568" x="11253788" y="4883150"/>
          <p14:tracePt t="32576" x="11253788" y="4868863"/>
          <p14:tracePt t="32584" x="11253788" y="4854575"/>
          <p14:tracePt t="32593" x="11253788" y="4832350"/>
          <p14:tracePt t="32601" x="11253788" y="4819650"/>
          <p14:tracePt t="32609" x="11225213" y="4805363"/>
          <p14:tracePt t="32617" x="11210925" y="4791075"/>
          <p14:tracePt t="32626" x="11196638" y="4776788"/>
          <p14:tracePt t="32634" x="11155363" y="4762500"/>
          <p14:tracePt t="32642" x="11118850" y="4748213"/>
          <p14:tracePt t="32650" x="11077575" y="4748213"/>
          <p14:tracePt t="32658" x="11034713" y="4748213"/>
          <p14:tracePt t="32667" x="10991850" y="4748213"/>
          <p14:tracePt t="32675" x="10936288" y="4748213"/>
          <p14:tracePt t="32683" x="10879138" y="4748213"/>
          <p14:tracePt t="32691" x="10823575" y="4762500"/>
          <p14:tracePt t="32699" x="10774363" y="4776788"/>
          <p14:tracePt t="32708" x="10731500" y="4805363"/>
          <p14:tracePt t="32716" x="10717213" y="4819650"/>
          <p14:tracePt t="32724" x="10674350" y="4832350"/>
          <p14:tracePt t="32732" x="10647363" y="4854575"/>
          <p14:tracePt t="32741" x="10633075" y="4868863"/>
          <p14:tracePt t="32749" x="10618788" y="4895850"/>
          <p14:tracePt t="32757" x="10618788" y="4910138"/>
          <p14:tracePt t="32765" x="10604500" y="4924425"/>
          <p14:tracePt t="32773" x="10604500" y="4938713"/>
          <p14:tracePt t="32782" x="10604500" y="4953000"/>
          <p14:tracePt t="32790" x="10604500" y="4967288"/>
          <p14:tracePt t="32798" x="10604500" y="4981575"/>
          <p14:tracePt t="32823" x="10618788" y="4995863"/>
          <p14:tracePt t="32831" x="10633075" y="4995863"/>
          <p14:tracePt t="32839" x="10647363" y="4995863"/>
          <p14:tracePt t="32847" x="10661650" y="5010150"/>
          <p14:tracePt t="32856" x="10674350" y="5010150"/>
          <p14:tracePt t="32864" x="10688638" y="5010150"/>
          <p14:tracePt t="32872" x="10717213" y="5010150"/>
          <p14:tracePt t="32880" x="10731500" y="5010150"/>
          <p14:tracePt t="32889" x="10760075" y="5010150"/>
          <p14:tracePt t="32897" x="10788650" y="5010150"/>
          <p14:tracePt t="32905" x="10815638" y="5010150"/>
          <p14:tracePt t="32913" x="10823575" y="5010150"/>
          <p14:tracePt t="32921" x="10852150" y="5010150"/>
          <p14:tracePt t="32930" x="10864850" y="5010150"/>
          <p14:tracePt t="32938" x="10879138" y="5010150"/>
          <p14:tracePt t="32946" x="10893425" y="5010150"/>
          <p14:tracePt t="32954" x="10907713" y="4995863"/>
          <p14:tracePt t="32962" x="10922000" y="4995863"/>
          <p14:tracePt t="32971" x="10936288" y="4995863"/>
          <p14:tracePt t="32979" x="10936288" y="4981575"/>
          <p14:tracePt t="32987" x="10950575" y="4981575"/>
          <p14:tracePt t="33012" x="10950575" y="4967288"/>
          <p14:tracePt t="33020" x="10964863" y="4967288"/>
          <p14:tracePt t="33102" x="10950575" y="4967288"/>
          <p14:tracePt t="33127" x="10950575" y="4981575"/>
          <p14:tracePt t="33299" x="10950575" y="4995863"/>
          <p14:tracePt t="33324" x="10950575" y="5010150"/>
          <p14:tracePt t="33340" x="10936288" y="5010150"/>
          <p14:tracePt t="33349" x="10936288" y="5022850"/>
          <p14:tracePt t="33357" x="10922000" y="5022850"/>
          <p14:tracePt t="33365" x="10907713" y="5022850"/>
          <p14:tracePt t="33373" x="10893425" y="5037138"/>
          <p14:tracePt t="33382" x="10879138" y="5037138"/>
          <p14:tracePt t="33390" x="10864850" y="5037138"/>
          <p14:tracePt t="33398" x="10837863" y="5037138"/>
          <p14:tracePt t="33406" x="10823575" y="5037138"/>
          <p14:tracePt t="33414" x="10801350" y="5037138"/>
          <p14:tracePt t="33423" x="10760075" y="5037138"/>
          <p14:tracePt t="33431" x="10731500" y="5037138"/>
          <p14:tracePt t="33439" x="10702925" y="5022850"/>
          <p14:tracePt t="33447" x="10647363" y="5010150"/>
          <p14:tracePt t="33455" x="10618788" y="4995863"/>
          <p14:tracePt t="33464" x="10604500" y="4981575"/>
          <p14:tracePt t="33472" x="10575925" y="4967288"/>
          <p14:tracePt t="33480" x="10547350" y="4953000"/>
          <p14:tracePt t="33488" x="10520363" y="4938713"/>
          <p14:tracePt t="33497" x="10498138" y="4924425"/>
          <p14:tracePt t="33505" x="10483850" y="4895850"/>
          <p14:tracePt t="33513" x="10471150" y="4868863"/>
          <p14:tracePt t="33521" x="10471150" y="4840288"/>
          <p14:tracePt t="33529" x="10456863" y="4832350"/>
          <p14:tracePt t="33538" x="10456863" y="4805363"/>
          <p14:tracePt t="33546" x="10456863" y="4776788"/>
          <p14:tracePt t="33554" x="10456863" y="4748213"/>
          <p14:tracePt t="33562" x="10456863" y="4733925"/>
          <p14:tracePt t="33571" x="10471150" y="4719638"/>
          <p14:tracePt t="33579" x="10498138" y="4705350"/>
          <p14:tracePt t="33587" x="10512425" y="4705350"/>
          <p14:tracePt t="33595" x="10534650" y="4705350"/>
          <p14:tracePt t="33604" x="10575925" y="4692650"/>
          <p14:tracePt t="33612" x="10604500" y="4692650"/>
          <p14:tracePt t="33620" x="10647363" y="4692650"/>
          <p14:tracePt t="33629" x="10688638" y="4692650"/>
          <p14:tracePt t="33637" x="10745788" y="4692650"/>
          <p14:tracePt t="33645" x="10801350" y="4692650"/>
          <p14:tracePt t="33653" x="10864850" y="4692650"/>
          <p14:tracePt t="33662" x="10922000" y="4692650"/>
          <p14:tracePt t="33669" x="10991850" y="4692650"/>
          <p14:tracePt t="33677" x="11049000" y="4692650"/>
          <p14:tracePt t="33685" x="11077575" y="4692650"/>
          <p14:tracePt t="33694" x="11118850" y="4692650"/>
          <p14:tracePt t="33702" x="11141075" y="4692650"/>
          <p14:tracePt t="33710" x="11169650" y="4705350"/>
          <p14:tracePt t="33718" x="11196638" y="4705350"/>
          <p14:tracePt t="33727" x="11210925" y="4719638"/>
          <p14:tracePt t="33735" x="11210925" y="4748213"/>
          <p14:tracePt t="33743" x="11225213" y="4762500"/>
          <p14:tracePt t="33751" x="11225213" y="4776788"/>
          <p14:tracePt t="33759" x="11225213" y="4791075"/>
          <p14:tracePt t="33768" x="11225213" y="4805363"/>
          <p14:tracePt t="33776" x="11225213" y="4832350"/>
          <p14:tracePt t="33784" x="11196638" y="4840288"/>
          <p14:tracePt t="33792" x="11169650" y="4868863"/>
          <p14:tracePt t="33801" x="11141075" y="4868863"/>
          <p14:tracePt t="33809" x="11106150" y="4883150"/>
          <p14:tracePt t="33817" x="11063288" y="4895850"/>
          <p14:tracePt t="33825" x="11020425" y="4910138"/>
          <p14:tracePt t="33833" x="10964863" y="4910138"/>
          <p14:tracePt t="33842" x="10922000" y="4910138"/>
          <p14:tracePt t="33850" x="10864850" y="4910138"/>
          <p14:tracePt t="33858" x="10823575" y="4910138"/>
          <p14:tracePt t="33866" x="10801350" y="4910138"/>
          <p14:tracePt t="33874" x="10760075" y="4910138"/>
          <p14:tracePt t="33883" x="10745788" y="4895850"/>
          <p14:tracePt t="33891" x="10702925" y="4854575"/>
          <p14:tracePt t="33899" x="10688638" y="4832350"/>
          <p14:tracePt t="33907" x="10688638" y="4805363"/>
          <p14:tracePt t="33916" x="10688638" y="4762500"/>
          <p14:tracePt t="33924" x="10688638" y="4719638"/>
          <p14:tracePt t="33932" x="10688638" y="4705350"/>
          <p14:tracePt t="33940" x="10688638" y="4678363"/>
          <p14:tracePt t="33948" x="10702925" y="4649788"/>
          <p14:tracePt t="33957" x="10731500" y="4635500"/>
          <p14:tracePt t="33965" x="10745788" y="4621213"/>
          <p14:tracePt t="33973" x="10774363" y="4621213"/>
          <p14:tracePt t="33981" x="10801350" y="4621213"/>
          <p14:tracePt t="33989" x="10823575" y="4621213"/>
          <p14:tracePt t="33998" x="10864850" y="4621213"/>
          <p14:tracePt t="34006" x="10893425" y="4621213"/>
          <p14:tracePt t="34014" x="10936288" y="4635500"/>
          <p14:tracePt t="34022" x="10964863" y="4649788"/>
          <p14:tracePt t="34031" x="10979150" y="4664075"/>
          <p14:tracePt t="34039" x="11006138" y="4692650"/>
          <p14:tracePt t="34047" x="11020425" y="4719638"/>
          <p14:tracePt t="34055" x="11034713" y="4748213"/>
          <p14:tracePt t="34064" x="11049000" y="4762500"/>
          <p14:tracePt t="34072" x="11049000" y="4791075"/>
          <p14:tracePt t="34080" x="11049000" y="4805363"/>
          <p14:tracePt t="34088" x="11049000" y="4832350"/>
          <p14:tracePt t="34096" x="11049000" y="4840288"/>
          <p14:tracePt t="34105" x="11020425" y="4854575"/>
          <p14:tracePt t="34113" x="10991850" y="4868863"/>
          <p14:tracePt t="34121" x="10964863" y="4883150"/>
          <p14:tracePt t="34129" x="10922000" y="4895850"/>
          <p14:tracePt t="34138" x="10864850" y="4910138"/>
          <p14:tracePt t="34146" x="10823575" y="4910138"/>
          <p14:tracePt t="34154" x="10788650" y="4924425"/>
          <p14:tracePt t="34162" x="10760075" y="4924425"/>
          <p14:tracePt t="34170" x="10717213" y="4924425"/>
          <p14:tracePt t="34179" x="10688638" y="4924425"/>
          <p14:tracePt t="34187" x="10661650" y="4924425"/>
          <p14:tracePt t="34195" x="10647363" y="4924425"/>
          <p14:tracePt t="34204" x="10633075" y="4910138"/>
          <p14:tracePt t="34212" x="10618788" y="4895850"/>
          <p14:tracePt t="34220" x="10618788" y="4883150"/>
          <p14:tracePt t="34236" x="10618788" y="4868863"/>
          <p14:tracePt t="34245" x="10618788" y="4854575"/>
          <p14:tracePt t="34253" x="10633075" y="4840288"/>
          <p14:tracePt t="34262" x="10647363" y="4840288"/>
          <p14:tracePt t="34269" x="10661650" y="4840288"/>
          <p14:tracePt t="34277" x="10688638" y="4840288"/>
          <p14:tracePt t="34286" x="10702925" y="4840288"/>
          <p14:tracePt t="34294" x="10717213" y="4840288"/>
          <p14:tracePt t="34302" x="10731500" y="4840288"/>
          <p14:tracePt t="34318" x="10745788" y="4840288"/>
          <p14:tracePt t="34327" x="10760075" y="4854575"/>
          <p14:tracePt t="34335" x="10760075" y="4868863"/>
          <p14:tracePt t="34343" x="10760075" y="4883150"/>
          <p14:tracePt t="34351" x="10760075" y="4895850"/>
          <p14:tracePt t="34359" x="10760075" y="4910138"/>
          <p14:tracePt t="34368" x="10760075" y="4924425"/>
          <p14:tracePt t="34376" x="10760075" y="4938713"/>
          <p14:tracePt t="34384" x="10760075" y="4967288"/>
          <p14:tracePt t="34392" x="10760075" y="4981575"/>
          <p14:tracePt t="34400" x="10745788" y="4995863"/>
          <p14:tracePt t="34409" x="10731500" y="5010150"/>
          <p14:tracePt t="34417" x="10717213" y="5022850"/>
          <p14:tracePt t="34425" x="10702925" y="5022850"/>
          <p14:tracePt t="34433" x="10688638" y="5037138"/>
          <p14:tracePt t="34450" x="10674350" y="5037138"/>
          <p14:tracePt t="34458" x="10661650" y="5037138"/>
          <p14:tracePt t="34491" x="10661650" y="5022850"/>
          <p14:tracePt t="34499" x="10661650" y="4995863"/>
          <p14:tracePt t="34507" x="10661650" y="4981575"/>
          <p14:tracePt t="34516" x="10661650" y="4953000"/>
          <p14:tracePt t="34525" x="10661650" y="4938713"/>
          <p14:tracePt t="34533" x="10688638" y="4924425"/>
          <p14:tracePt t="34541" x="10702925" y="4895850"/>
          <p14:tracePt t="34549" x="10731500" y="4854575"/>
          <p14:tracePt t="34557" x="10745788" y="4832350"/>
          <p14:tracePt t="34565" x="10760075" y="4805363"/>
          <p14:tracePt t="34573" x="10788650" y="4762500"/>
          <p14:tracePt t="34581" x="10815638" y="4733925"/>
          <p14:tracePt t="34590" x="10837863" y="4692650"/>
          <p14:tracePt t="34598" x="10864850" y="4635500"/>
          <p14:tracePt t="34606" x="10893425" y="4578350"/>
          <p14:tracePt t="34614" x="10936288" y="4537075"/>
          <p14:tracePt t="34622" x="10979150" y="4487863"/>
          <p14:tracePt t="34631" x="11020425" y="4445000"/>
          <p14:tracePt t="34639" x="11063288" y="4387850"/>
          <p14:tracePt t="34647" x="11077575" y="4375150"/>
          <p14:tracePt t="34655" x="11106150" y="4332288"/>
          <p14:tracePt t="34663" x="11126788" y="4303713"/>
          <p14:tracePt t="34672" x="11141075" y="4275138"/>
          <p14:tracePt t="34680" x="11141075" y="4260850"/>
          <p14:tracePt t="34688" x="11155363" y="4233863"/>
          <p14:tracePt t="34696" x="11155363" y="4219575"/>
          <p14:tracePt t="34704" x="11169650" y="4219575"/>
          <p14:tracePt t="34713" x="11169650" y="4205288"/>
          <p14:tracePt t="34754" x="11169650" y="4219575"/>
          <p14:tracePt t="34762" x="11169650" y="4248150"/>
          <p14:tracePt t="34770" x="11155363" y="4289425"/>
          <p14:tracePt t="34778" x="11155363" y="4332288"/>
          <p14:tracePt t="34787" x="11141075" y="4402138"/>
          <p14:tracePt t="34795" x="11126788" y="4502150"/>
          <p14:tracePt t="34803" x="11106150" y="4621213"/>
          <p14:tracePt t="34811" x="11106150" y="4762500"/>
          <p14:tracePt t="34819" x="11091863" y="4895850"/>
          <p14:tracePt t="34828" x="11077575" y="5065713"/>
          <p14:tracePt t="34836" x="11077575" y="5227638"/>
          <p14:tracePt t="34844" x="11077575" y="5313363"/>
          <p14:tracePt t="34852" x="11077575" y="5440363"/>
          <p14:tracePt t="34861" x="11077575" y="5475288"/>
          <p14:tracePt t="34869" x="11077575" y="5559425"/>
          <p14:tracePt t="34877" x="11077575" y="5630863"/>
          <p14:tracePt t="34885" x="11077575" y="5672138"/>
          <p14:tracePt t="34893" x="11077575" y="5715000"/>
          <p14:tracePt t="34902" x="11077575" y="5729288"/>
          <p14:tracePt t="34918" x="11077575" y="5743575"/>
          <p14:tracePt t="34943" x="11091863" y="5743575"/>
          <p14:tracePt t="34984" x="11106150" y="5729288"/>
          <p14:tracePt t="34992" x="11106150" y="5700713"/>
          <p14:tracePt t="35000" x="11106150" y="5686425"/>
          <p14:tracePt t="35009" x="11106150" y="5657850"/>
          <p14:tracePt t="35017" x="11118850" y="5616575"/>
          <p14:tracePt t="35025" x="11118850" y="5573713"/>
          <p14:tracePt t="35033" x="11126788" y="5530850"/>
          <p14:tracePt t="35041" x="11126788" y="5426075"/>
          <p14:tracePt t="35050" x="11141075" y="5327650"/>
          <p14:tracePt t="35058" x="11155363" y="5213350"/>
          <p14:tracePt t="35066" x="11169650" y="5080000"/>
          <p14:tracePt t="35074" x="11182350" y="4910138"/>
          <p14:tracePt t="35083" x="11182350" y="4719638"/>
          <p14:tracePt t="35092" x="11210925" y="4375150"/>
          <p14:tracePt t="35099" x="11225213" y="4260850"/>
          <p14:tracePt t="35108" x="11225213" y="4029075"/>
          <p14:tracePt t="35116" x="11225213" y="3781425"/>
          <p14:tracePt t="35124" x="11225213" y="3576638"/>
          <p14:tracePt t="35132" x="11225213" y="3478213"/>
          <p14:tracePt t="35141" x="11225213" y="3295650"/>
          <p14:tracePt t="35148" x="11225213" y="3132138"/>
          <p14:tracePt t="35156" x="11225213" y="2990850"/>
          <p14:tracePt t="35165" x="11225213" y="2886075"/>
          <p14:tracePt t="35173" x="11225213" y="2787650"/>
          <p14:tracePt t="35181" x="11225213" y="2759075"/>
          <p14:tracePt t="35189" x="11225213" y="2701925"/>
          <p14:tracePt t="35197" x="11225213" y="2660650"/>
          <p14:tracePt t="35206" x="11225213" y="2624138"/>
          <p14:tracePt t="35214" x="11225213" y="2597150"/>
          <p14:tracePt t="35222" x="11210925" y="2582863"/>
          <p14:tracePt t="35230" x="11210925" y="2568575"/>
          <p14:tracePt t="35239" x="11210925" y="2554288"/>
          <p14:tracePt t="35263" x="11196638" y="2554288"/>
          <p14:tracePt t="35288" x="11196638" y="2582863"/>
          <p14:tracePt t="35296" x="11196638" y="2624138"/>
          <p14:tracePt t="35304" x="11196638" y="2652713"/>
          <p14:tracePt t="35313" x="11196638" y="2687638"/>
          <p14:tracePt t="35321" x="11182350" y="2744788"/>
          <p14:tracePt t="35329" x="11182350" y="2800350"/>
          <p14:tracePt t="35337" x="11169650" y="2914650"/>
          <p14:tracePt t="35346" x="11155363" y="2990850"/>
          <p14:tracePt t="35354" x="11155363" y="3062288"/>
          <p14:tracePt t="35362" x="11141075" y="3160713"/>
          <p14:tracePt t="35370" x="11126788" y="3273425"/>
          <p14:tracePt t="35379" x="11118850" y="3379788"/>
          <p14:tracePt t="35387" x="11118850" y="3492500"/>
          <p14:tracePt t="35395" x="11106150" y="3598863"/>
          <p14:tracePt t="35404" x="11091863" y="3711575"/>
          <p14:tracePt t="35412" x="11091863" y="3795713"/>
          <p14:tracePt t="35420" x="11077575" y="3879850"/>
          <p14:tracePt t="35428" x="11077575" y="3902075"/>
          <p14:tracePt t="35437" x="11077575" y="4014788"/>
          <p14:tracePt t="35444" x="11077575" y="4043363"/>
          <p14:tracePt t="35452" x="11077575" y="4084638"/>
          <p14:tracePt t="35461" x="11077575" y="4127500"/>
          <p14:tracePt t="35469" x="11063288" y="4170363"/>
          <p14:tracePt t="35477" x="11063288" y="4197350"/>
          <p14:tracePt t="35485" x="11063288" y="4233863"/>
          <p14:tracePt t="35493" x="11063288" y="4275138"/>
          <p14:tracePt t="35501" x="11063288" y="4303713"/>
          <p14:tracePt t="35510" x="11063288" y="4346575"/>
          <p14:tracePt t="35518" x="11063288" y="4387850"/>
          <p14:tracePt t="35526" x="11063288" y="4430713"/>
          <p14:tracePt t="35534" x="11063288" y="4473575"/>
          <p14:tracePt t="35543" x="11063288" y="4514850"/>
          <p14:tracePt t="35551" x="11049000" y="4565650"/>
          <p14:tracePt t="35559" x="11049000" y="4621213"/>
          <p14:tracePt t="35567" x="11034713" y="4678363"/>
          <p14:tracePt t="35575" x="11020425" y="4719638"/>
          <p14:tracePt t="35584" x="11020425" y="4776788"/>
          <p14:tracePt t="35592" x="11006138" y="4832350"/>
          <p14:tracePt t="35600" x="11006138" y="4840288"/>
          <p14:tracePt t="35608" x="10991850" y="4883150"/>
          <p14:tracePt t="35617" x="10979150" y="4924425"/>
          <p14:tracePt t="35625" x="10979150" y="4953000"/>
          <p14:tracePt t="35633" x="10964863" y="4981575"/>
          <p14:tracePt t="35641" x="10964863" y="5010150"/>
          <p14:tracePt t="35649" x="10950575" y="5022850"/>
          <p14:tracePt t="35658" x="10950575" y="5037138"/>
          <p14:tracePt t="35666" x="10950575" y="5051425"/>
          <p14:tracePt t="35929" x="10922000" y="5051425"/>
          <p14:tracePt t="35937" x="10893425" y="5051425"/>
          <p14:tracePt t="35945" x="10815638" y="5051425"/>
          <p14:tracePt t="35954" x="10731500" y="5051425"/>
          <p14:tracePt t="35962" x="10604500" y="5051425"/>
          <p14:tracePt t="35971" x="10483850" y="5037138"/>
          <p14:tracePt t="35979" x="10399713" y="5037138"/>
          <p14:tracePt t="35987" x="10258425" y="5037138"/>
          <p14:tracePt t="35996" x="10139363" y="5037138"/>
          <p14:tracePt t="36004" x="10026650" y="5037138"/>
          <p14:tracePt t="36012" x="9912350" y="5037138"/>
          <p14:tracePt t="36020" x="9877425" y="5037138"/>
          <p14:tracePt t="36028" x="9807575" y="5051425"/>
          <p14:tracePt t="36036" x="9750425" y="5065713"/>
          <p14:tracePt t="36044" x="9709150" y="5094288"/>
          <p14:tracePt t="36052" x="9694863" y="5122863"/>
          <p14:tracePt t="36060" x="9666288" y="5143500"/>
          <p14:tracePt t="36069" x="9652000" y="5172075"/>
          <p14:tracePt t="36077" x="9652000" y="5200650"/>
          <p14:tracePt t="36085" x="9652000" y="5241925"/>
          <p14:tracePt t="36093" x="9652000" y="5284788"/>
          <p14:tracePt t="36101" x="9652000" y="5340350"/>
          <p14:tracePt t="36110" x="9652000" y="5397500"/>
          <p14:tracePt t="36118" x="9666288" y="5461000"/>
          <p14:tracePt t="36126" x="9680575" y="5530850"/>
          <p14:tracePt t="36134" x="9694863" y="5602288"/>
          <p14:tracePt t="36142" x="9709150" y="5657850"/>
          <p14:tracePt t="36151" x="9721850" y="5686425"/>
          <p14:tracePt t="36159" x="9736138" y="5729288"/>
          <p14:tracePt t="36167" x="9764713" y="5764213"/>
          <p14:tracePt t="36175" x="9779000" y="5807075"/>
          <p14:tracePt t="36184" x="9807575" y="5821363"/>
          <p14:tracePt t="36192" x="9821863" y="5848350"/>
          <p14:tracePt t="36200" x="9863138" y="5862638"/>
          <p14:tracePt t="36208" x="9877425" y="5862638"/>
          <p14:tracePt t="36216" x="9912350" y="5862638"/>
          <p14:tracePt t="36225" x="9940925" y="5862638"/>
          <p14:tracePt t="36233" x="9983788" y="5862638"/>
          <p14:tracePt t="36241" x="10026650" y="5862638"/>
          <p14:tracePt t="36249" x="10082213" y="5862638"/>
          <p14:tracePt t="36257" x="10125075" y="5862638"/>
          <p14:tracePt t="36266" x="10194925" y="5835650"/>
          <p14:tracePt t="36274" x="10229850" y="5821363"/>
          <p14:tracePt t="36282" x="10272713" y="5792788"/>
          <p14:tracePt t="36290" x="10301288" y="5792788"/>
          <p14:tracePt t="36299" x="10344150" y="5764213"/>
          <p14:tracePt t="36307" x="10371138" y="5757863"/>
          <p14:tracePt t="36315" x="10399713" y="5729288"/>
          <p14:tracePt t="36323" x="10428288" y="5715000"/>
          <p14:tracePt t="36331" x="10442575" y="5700713"/>
          <p14:tracePt t="36340" x="10456863" y="5686425"/>
          <p14:tracePt t="36348" x="10471150" y="5686425"/>
          <p14:tracePt t="36356" x="10483850" y="5672138"/>
          <p14:tracePt t="36372" x="10498138" y="5657850"/>
          <p14:tracePt t="36381" x="10498138" y="5645150"/>
          <p14:tracePt t="36389" x="10498138" y="5630863"/>
          <p14:tracePt t="36397" x="10512425" y="5630863"/>
          <p14:tracePt t="36405" x="10512425" y="5616575"/>
          <p14:tracePt t="36414" x="10512425" y="5602288"/>
          <p14:tracePt t="36422" x="10520363" y="5588000"/>
          <p14:tracePt t="36430" x="10520363" y="5573713"/>
          <p14:tracePt t="36446" x="10520363" y="5559425"/>
          <p14:tracePt t="36463" x="10520363" y="5545138"/>
          <p14:tracePt t="36487" x="10534650" y="5545138"/>
          <p14:tracePt t="36537" x="10534650" y="5559425"/>
          <p14:tracePt t="36779" x="10534650" y="5545138"/>
          <p14:tracePt t="36787" x="10520363" y="5530850"/>
          <p14:tracePt t="36796" x="10512425" y="5518150"/>
          <p14:tracePt t="36804" x="10471150" y="5489575"/>
          <p14:tracePt t="36812" x="10442575" y="5475288"/>
          <p14:tracePt t="36821" x="10414000" y="5475288"/>
          <p14:tracePt t="36829" x="10371138" y="5475288"/>
          <p14:tracePt t="36837" x="10315575" y="5475288"/>
          <p14:tracePt t="36845" x="10272713" y="5475288"/>
          <p14:tracePt t="36854" x="10209213" y="5475288"/>
          <p14:tracePt t="36862" x="10153650" y="5475288"/>
          <p14:tracePt t="36870" x="10082213" y="5489575"/>
          <p14:tracePt t="36879" x="10012363" y="5518150"/>
          <p14:tracePt t="36887" x="9940925" y="5545138"/>
          <p14:tracePt t="36895" x="9891713" y="5588000"/>
          <p14:tracePt t="36903" x="9863138" y="5602288"/>
          <p14:tracePt t="36911" x="9821863" y="5630863"/>
          <p14:tracePt t="36919" x="9793288" y="5672138"/>
          <p14:tracePt t="36927" x="9779000" y="5700713"/>
          <p14:tracePt t="36935" x="9764713" y="5729288"/>
          <p14:tracePt t="36944" x="9764713" y="5757863"/>
          <p14:tracePt t="36952" x="9764713" y="5778500"/>
          <p14:tracePt t="36960" x="9764713" y="5792788"/>
          <p14:tracePt t="36968" x="9764713" y="5821363"/>
          <p14:tracePt t="36976" x="9764713" y="5848350"/>
          <p14:tracePt t="36985" x="9779000" y="5891213"/>
          <p14:tracePt t="36993" x="9807575" y="5905500"/>
          <p14:tracePt t="37001" x="9836150" y="5948363"/>
          <p14:tracePt t="37009" x="9863138" y="5989638"/>
          <p14:tracePt t="37018" x="9891713" y="6018213"/>
          <p14:tracePt t="37026" x="9912350" y="6061075"/>
          <p14:tracePt t="37034" x="9940925" y="6081713"/>
          <p14:tracePt t="37042" x="9969500" y="6096000"/>
          <p14:tracePt t="37050" x="9998075" y="6124575"/>
          <p14:tracePt t="37059" x="10026650" y="6153150"/>
          <p14:tracePt t="37067" x="10039350" y="6153150"/>
          <p14:tracePt t="37075" x="10067925" y="6165850"/>
          <p14:tracePt t="37083" x="10096500" y="6165850"/>
          <p14:tracePt t="37092" x="10110788" y="6165850"/>
          <p14:tracePt t="37100" x="10125075" y="6165850"/>
          <p14:tracePt t="37108" x="10139363" y="6153150"/>
          <p14:tracePt t="37116" x="10166350" y="6124575"/>
          <p14:tracePt t="37124" x="10166350" y="6096000"/>
          <p14:tracePt t="37133" x="10166350" y="6081713"/>
          <p14:tracePt t="37141" x="10180638" y="6061075"/>
          <p14:tracePt t="37149" x="10180638" y="6032500"/>
          <p14:tracePt t="37157" x="10180638" y="6003925"/>
          <p14:tracePt t="37165" x="10180638" y="5989638"/>
          <p14:tracePt t="37174" x="10180638" y="5962650"/>
          <p14:tracePt t="37182" x="10180638" y="5948363"/>
          <p14:tracePt t="37190" x="10180638" y="5934075"/>
          <p14:tracePt t="37198" x="10180638" y="5919788"/>
          <p14:tracePt t="37206" x="10180638" y="5905500"/>
          <p14:tracePt t="37215" x="10180638" y="5876925"/>
          <p14:tracePt t="37223" x="10180638" y="5848350"/>
          <p14:tracePt t="37231" x="10180638" y="5835650"/>
          <p14:tracePt t="37239" x="10194925" y="5807075"/>
          <p14:tracePt t="37248" x="10217150" y="5792788"/>
          <p14:tracePt t="37256" x="10244138" y="5764213"/>
          <p14:tracePt t="37264" x="10287000" y="5743575"/>
          <p14:tracePt t="37272" x="10329863" y="5729288"/>
          <p14:tracePt t="37281" x="10385425" y="5715000"/>
          <p14:tracePt t="37289" x="10456863" y="5715000"/>
          <p14:tracePt t="37297" x="10520363" y="5715000"/>
          <p14:tracePt t="37305" x="10604500" y="5715000"/>
          <p14:tracePt t="37313" x="10702925" y="5715000"/>
          <p14:tracePt t="37322" x="10788650" y="5715000"/>
          <p14:tracePt t="37330" x="10879138" y="5715000"/>
          <p14:tracePt t="37338" x="10950575" y="5743575"/>
          <p14:tracePt t="37346" x="11034713" y="5764213"/>
          <p14:tracePt t="37354" x="11063288" y="5792788"/>
          <p14:tracePt t="37363" x="11106150" y="5807075"/>
          <p14:tracePt t="37371" x="11155363" y="5835650"/>
          <p14:tracePt t="37379" x="11182350" y="5862638"/>
          <p14:tracePt t="37387" x="11210925" y="5876925"/>
          <p14:tracePt t="37396" x="11210925" y="5891213"/>
          <p14:tracePt t="37404" x="11225213" y="5905500"/>
          <p14:tracePt t="37412" x="11225213" y="5919788"/>
          <p14:tracePt t="37420" x="11225213" y="5934075"/>
          <p14:tracePt t="37437" x="11225213" y="5948363"/>
          <p14:tracePt t="37445" x="11196638" y="5962650"/>
          <p14:tracePt t="37454" x="11169650" y="5975350"/>
          <p14:tracePt t="37462" x="11126788" y="5975350"/>
          <p14:tracePt t="37470" x="11063288" y="5975350"/>
          <p14:tracePt t="37478" x="10964863" y="6003925"/>
          <p14:tracePt t="37487" x="10893425" y="6003925"/>
          <p14:tracePt t="37494" x="10815638" y="6018213"/>
          <p14:tracePt t="37502" x="10731500" y="6018213"/>
          <p14:tracePt t="37510" x="10647363" y="6018213"/>
          <p14:tracePt t="37519" x="10575925" y="6018213"/>
          <p14:tracePt t="37527" x="10534650" y="6018213"/>
          <p14:tracePt t="37535" x="10498138" y="6018213"/>
          <p14:tracePt t="37543" x="10428288" y="6003925"/>
          <p14:tracePt t="37552" x="10414000" y="5975350"/>
          <p14:tracePt t="37560" x="10399713" y="5948363"/>
          <p14:tracePt t="37568" x="10399713" y="5919788"/>
          <p14:tracePt t="37576" x="10399713" y="5876925"/>
          <p14:tracePt t="37584" x="10399713" y="5848350"/>
          <p14:tracePt t="37593" x="10399713" y="5807075"/>
          <p14:tracePt t="37601" x="10399713" y="5778500"/>
          <p14:tracePt t="37609" x="10428288" y="5757863"/>
          <p14:tracePt t="37617" x="10456863" y="5743575"/>
          <p14:tracePt t="37626" x="10483850" y="5729288"/>
          <p14:tracePt t="37634" x="10512425" y="5715000"/>
          <p14:tracePt t="37642" x="10520363" y="5715000"/>
          <p14:tracePt t="37650" x="10547350" y="5715000"/>
          <p14:tracePt t="37658" x="10590213" y="5715000"/>
          <p14:tracePt t="37667" x="10618788" y="5715000"/>
          <p14:tracePt t="37675" x="10633075" y="5715000"/>
          <p14:tracePt t="37683" x="10661650" y="5715000"/>
          <p14:tracePt t="37691" x="10688638" y="5729288"/>
          <p14:tracePt t="37699" x="10702925" y="5743575"/>
          <p14:tracePt t="37708" x="10717213" y="5757863"/>
          <p14:tracePt t="37716" x="10731500" y="5778500"/>
          <p14:tracePt t="37724" x="10731500" y="5792788"/>
          <p14:tracePt t="37732" x="10731500" y="5807075"/>
          <p14:tracePt t="37741" x="10745788" y="5821363"/>
          <p14:tracePt t="37749" x="10745788" y="5848350"/>
          <p14:tracePt t="37757" x="10745788" y="5862638"/>
          <p14:tracePt t="37765" x="10745788" y="5876925"/>
          <p14:tracePt t="37773" x="10745788" y="5891213"/>
          <p14:tracePt t="37782" x="10731500" y="5891213"/>
          <p14:tracePt t="37790" x="10731500" y="5905500"/>
          <p14:tracePt t="37798" x="10717213" y="5919788"/>
          <p14:tracePt t="37823" x="10702925" y="5919788"/>
          <p14:tracePt t="37831" x="10702925" y="5934075"/>
          <p14:tracePt t="38192" x="10674350" y="5934075"/>
          <p14:tracePt t="38201" x="10575925" y="5919788"/>
          <p14:tracePt t="38209" x="10471150" y="5891213"/>
          <p14:tracePt t="38217" x="10301288" y="5862638"/>
          <p14:tracePt t="38225" x="10125075" y="5821363"/>
          <p14:tracePt t="38234" x="9736138" y="5729288"/>
          <p14:tracePt t="38242" x="9418638" y="5630863"/>
          <p14:tracePt t="38250" x="9086850" y="5518150"/>
          <p14:tracePt t="38258" x="8742363" y="5383213"/>
          <p14:tracePt t="38266" x="8347075" y="5213350"/>
          <p14:tracePt t="38275" x="8001000" y="5037138"/>
          <p14:tracePt t="38283" x="7669213" y="4840288"/>
          <p14:tracePt t="38291" x="7351713" y="4621213"/>
          <p14:tracePt t="38299" x="7062788" y="4375150"/>
          <p14:tracePt t="38308" x="6773863" y="4113213"/>
          <p14:tracePt t="38316" x="6511925" y="3838575"/>
          <p14:tracePt t="38324" x="6272213" y="3549650"/>
          <p14:tracePt t="38332" x="6194425" y="3422650"/>
          <p14:tracePt t="38341" x="6038850" y="3203575"/>
          <p14:tracePt t="38349" x="5983288" y="3117850"/>
          <p14:tracePt t="38357" x="5891213" y="2963863"/>
          <p14:tracePt t="38365" x="5807075" y="2814638"/>
          <p14:tracePt t="38373" x="5735638" y="2716213"/>
          <p14:tracePt t="38382" x="5721350" y="2687638"/>
          <p14:tracePt t="38390" x="5694363" y="2638425"/>
          <p14:tracePt t="38398" x="5680075" y="2597150"/>
          <p14:tracePt t="38406" x="5665788" y="2554288"/>
          <p14:tracePt t="38414" x="5665788" y="2540000"/>
          <p14:tracePt t="38645" x="5665788" y="2568575"/>
          <p14:tracePt t="38654" x="5651500" y="2660650"/>
          <p14:tracePt t="38661" x="5637213" y="2773363"/>
          <p14:tracePt t="38670" x="5616575" y="2900363"/>
          <p14:tracePt t="38677" x="5573713" y="3105150"/>
          <p14:tracePt t="38686" x="5545138" y="3336925"/>
          <p14:tracePt t="38694" x="5518150" y="3576638"/>
          <p14:tracePt t="38702" x="5489575" y="3810000"/>
          <p14:tracePt t="38710" x="5475288" y="4029075"/>
          <p14:tracePt t="38719" x="5446713" y="4248150"/>
          <p14:tracePt t="38727" x="5446713" y="4430713"/>
          <p14:tracePt t="38735" x="5432425" y="4606925"/>
          <p14:tracePt t="38743" x="5432425" y="4692650"/>
          <p14:tracePt t="38751" x="5418138" y="4840288"/>
          <p14:tracePt t="38760" x="5418138" y="4967288"/>
          <p14:tracePt t="38768" x="5403850" y="5080000"/>
          <p14:tracePt t="38776" x="5391150" y="5186363"/>
          <p14:tracePt t="38784" x="5362575" y="5270500"/>
          <p14:tracePt t="38792" x="5362575" y="5299075"/>
          <p14:tracePt t="38801" x="5334000" y="5340350"/>
          <p14:tracePt t="38809" x="5313363" y="5411788"/>
          <p14:tracePt t="38817" x="5284788" y="5411788"/>
          <p14:tracePt t="38825" x="5256213" y="5426075"/>
          <p14:tracePt t="38833" x="5227638" y="5440363"/>
          <p14:tracePt t="38842" x="5213350" y="5440363"/>
          <p14:tracePt t="38850" x="5172075" y="5440363"/>
          <p14:tracePt t="38858" x="5157788" y="5440363"/>
          <p14:tracePt t="38867" x="5143500" y="5411788"/>
          <p14:tracePt t="38875" x="5129213" y="5383213"/>
          <p14:tracePt t="38883" x="5114925" y="5327650"/>
          <p14:tracePt t="38891" x="5114925" y="5213350"/>
          <p14:tracePt t="38899" x="5114925" y="5037138"/>
          <p14:tracePt t="38907" x="5114925" y="4819650"/>
          <p14:tracePt t="38916" x="5114925" y="4289425"/>
          <p14:tracePt t="38924" x="5114925" y="3767138"/>
          <p14:tracePt t="38932" x="5129213" y="3117850"/>
          <p14:tracePt t="38940" x="5200650" y="2370138"/>
          <p14:tracePt t="38948" x="5327650" y="1544638"/>
          <p14:tracePt t="38957" x="5461000" y="649288"/>
        </p14:tracePtLst>
      </p14:laserTraceLst>
    </p:ext>
  </p:extLst>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397</TotalTime>
  <Words>1715</Words>
  <Application>Microsoft Macintosh PowerPoint</Application>
  <PresentationFormat>Widescreen</PresentationFormat>
  <Paragraphs>147</Paragraphs>
  <Slides>16</Slides>
  <Notes>15</Notes>
  <HiddenSlides>0</HiddenSlides>
  <MMClips>16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Aptos</vt:lpstr>
      <vt:lpstr>Arial</vt:lpstr>
      <vt:lpstr>Calisto MT</vt:lpstr>
      <vt:lpstr>Cambria Math</vt:lpstr>
      <vt:lpstr>Univers Condensed</vt:lpstr>
      <vt:lpstr>Wingdings</vt:lpstr>
      <vt:lpstr>ChronicleVTI</vt:lpstr>
      <vt:lpstr>PixelPArlance: Mitigating Hallucination in Automatic Image Captioning</vt:lpstr>
      <vt:lpstr>Introduction</vt:lpstr>
      <vt:lpstr>Problem </vt:lpstr>
      <vt:lpstr>Objective</vt:lpstr>
      <vt:lpstr>Literature Review</vt:lpstr>
      <vt:lpstr>Methodology- Data Preprocessing</vt:lpstr>
      <vt:lpstr>Methodology- EDA</vt:lpstr>
      <vt:lpstr>Methodology- Proposed Architecture</vt:lpstr>
      <vt:lpstr>Methodology- Proposed Architecture</vt:lpstr>
      <vt:lpstr>Methodology- Training</vt:lpstr>
      <vt:lpstr>Experimental Results</vt:lpstr>
      <vt:lpstr>Experimental Results</vt:lpstr>
      <vt:lpstr>Experimental Results</vt:lpstr>
      <vt:lpstr>Experimental Results</vt:lpstr>
      <vt:lpstr>Experimental 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Liam O'Connor</dc:creator>
  <cp:lastModifiedBy>Mohammed Shurrab</cp:lastModifiedBy>
  <cp:revision>6</cp:revision>
  <dcterms:created xsi:type="dcterms:W3CDTF">2025-12-07T17:27:34Z</dcterms:created>
  <dcterms:modified xsi:type="dcterms:W3CDTF">2025-12-08T07:15:45Z</dcterms:modified>
</cp:coreProperties>
</file>

<file path=docProps/thumbnail.jpeg>
</file>